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9" r:id="rId4"/>
  </p:sldMasterIdLst>
  <p:notesMasterIdLst>
    <p:notesMasterId r:id="rId27"/>
  </p:notesMasterIdLst>
  <p:handoutMasterIdLst>
    <p:handoutMasterId r:id="rId28"/>
  </p:handoutMasterIdLst>
  <p:sldIdLst>
    <p:sldId id="256" r:id="rId5"/>
    <p:sldId id="303" r:id="rId6"/>
    <p:sldId id="304" r:id="rId7"/>
    <p:sldId id="320" r:id="rId8"/>
    <p:sldId id="278" r:id="rId9"/>
    <p:sldId id="302" r:id="rId10"/>
    <p:sldId id="295" r:id="rId11"/>
    <p:sldId id="293" r:id="rId12"/>
    <p:sldId id="321" r:id="rId13"/>
    <p:sldId id="267" r:id="rId14"/>
    <p:sldId id="277" r:id="rId15"/>
    <p:sldId id="305" r:id="rId16"/>
    <p:sldId id="296" r:id="rId17"/>
    <p:sldId id="325" r:id="rId18"/>
    <p:sldId id="298" r:id="rId19"/>
    <p:sldId id="312" r:id="rId20"/>
    <p:sldId id="294" r:id="rId21"/>
    <p:sldId id="324" r:id="rId22"/>
    <p:sldId id="323" r:id="rId23"/>
    <p:sldId id="310" r:id="rId24"/>
    <p:sldId id="275" r:id="rId25"/>
    <p:sldId id="31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C9FF0-DAB0-4BA8-AB6F-905C93331361}" v="68" dt="2023-04-24T20:11:18.418"/>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62" autoAdjust="0"/>
    <p:restoredTop sz="77181" autoAdjust="0"/>
  </p:normalViewPr>
  <p:slideViewPr>
    <p:cSldViewPr snapToGrid="0">
      <p:cViewPr varScale="1">
        <p:scale>
          <a:sx n="77" d="100"/>
          <a:sy n="77" d="100"/>
        </p:scale>
        <p:origin x="768"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userId="e127babff9780eaf" providerId="LiveId" clId="{4F5C9FF0-DAB0-4BA8-AB6F-905C93331361}"/>
    <pc:docChg chg="undo redo custSel addSld delSld modSld sldOrd">
      <pc:chgData name="Jacob" userId="e127babff9780eaf" providerId="LiveId" clId="{4F5C9FF0-DAB0-4BA8-AB6F-905C93331361}" dt="2023-04-25T07:22:31.142" v="39305" actId="20577"/>
      <pc:docMkLst>
        <pc:docMk/>
      </pc:docMkLst>
      <pc:sldChg chg="modSp mod modNotesTx">
        <pc:chgData name="Jacob" userId="e127babff9780eaf" providerId="LiveId" clId="{4F5C9FF0-DAB0-4BA8-AB6F-905C93331361}" dt="2023-04-24T19:42:05.475" v="36996" actId="113"/>
        <pc:sldMkLst>
          <pc:docMk/>
          <pc:sldMk cId="2720718388" sldId="256"/>
        </pc:sldMkLst>
        <pc:spChg chg="mod">
          <ac:chgData name="Jacob" userId="e127babff9780eaf" providerId="LiveId" clId="{4F5C9FF0-DAB0-4BA8-AB6F-905C93331361}" dt="2023-04-24T07:15:26.031" v="26544" actId="403"/>
          <ac:spMkLst>
            <pc:docMk/>
            <pc:sldMk cId="2720718388" sldId="256"/>
            <ac:spMk id="7" creationId="{98D150CF-F888-48EA-89E8-311ED5E9161B}"/>
          </ac:spMkLst>
        </pc:spChg>
        <pc:spChg chg="mod">
          <ac:chgData name="Jacob" userId="e127babff9780eaf" providerId="LiveId" clId="{4F5C9FF0-DAB0-4BA8-AB6F-905C93331361}" dt="2023-04-24T07:15:36.903" v="26546" actId="255"/>
          <ac:spMkLst>
            <pc:docMk/>
            <pc:sldMk cId="2720718388" sldId="256"/>
            <ac:spMk id="8" creationId="{6BBE0348-1527-4055-BA8A-E2754222743D}"/>
          </ac:spMkLst>
        </pc:spChg>
        <pc:picChg chg="mod modCrop">
          <ac:chgData name="Jacob" userId="e127babff9780eaf" providerId="LiveId" clId="{4F5C9FF0-DAB0-4BA8-AB6F-905C93331361}" dt="2023-04-18T07:50:08.736" v="1540" actId="18131"/>
          <ac:picMkLst>
            <pc:docMk/>
            <pc:sldMk cId="2720718388" sldId="256"/>
            <ac:picMk id="6" creationId="{D8141D3A-E549-0B1C-3F90-074C4A4D6B39}"/>
          </ac:picMkLst>
        </pc:picChg>
      </pc:sldChg>
      <pc:sldChg chg="modSp mod modNotesTx">
        <pc:chgData name="Jacob" userId="e127babff9780eaf" providerId="LiveId" clId="{4F5C9FF0-DAB0-4BA8-AB6F-905C93331361}" dt="2023-04-24T20:11:20.920" v="38255" actId="20577"/>
        <pc:sldMkLst>
          <pc:docMk/>
          <pc:sldMk cId="1074753820" sldId="267"/>
        </pc:sldMkLst>
        <pc:spChg chg="mod">
          <ac:chgData name="Jacob" userId="e127babff9780eaf" providerId="LiveId" clId="{4F5C9FF0-DAB0-4BA8-AB6F-905C93331361}" dt="2023-04-24T07:11:52.286" v="26504" actId="404"/>
          <ac:spMkLst>
            <pc:docMk/>
            <pc:sldMk cId="1074753820" sldId="267"/>
            <ac:spMk id="18" creationId="{9F2FEA60-F900-4C56-9486-48EA30926F6E}"/>
          </ac:spMkLst>
        </pc:spChg>
        <pc:spChg chg="mod">
          <ac:chgData name="Jacob" userId="e127babff9780eaf" providerId="LiveId" clId="{4F5C9FF0-DAB0-4BA8-AB6F-905C93331361}" dt="2023-04-24T20:08:51.520" v="38054" actId="20577"/>
          <ac:spMkLst>
            <pc:docMk/>
            <pc:sldMk cId="1074753820" sldId="267"/>
            <ac:spMk id="19" creationId="{AB6583FE-B653-4C01-9ADF-EC8514A0B5ED}"/>
          </ac:spMkLst>
        </pc:spChg>
        <pc:picChg chg="mod modCrop">
          <ac:chgData name="Jacob" userId="e127babff9780eaf" providerId="LiveId" clId="{4F5C9FF0-DAB0-4BA8-AB6F-905C93331361}" dt="2023-04-17T21:28:00.027" v="656" actId="18131"/>
          <ac:picMkLst>
            <pc:docMk/>
            <pc:sldMk cId="1074753820" sldId="267"/>
            <ac:picMk id="13" creationId="{A386613E-9028-9002-5B0F-18E87AF510F1}"/>
          </ac:picMkLst>
        </pc:picChg>
      </pc:sldChg>
      <pc:sldChg chg="modSp del mod ord">
        <pc:chgData name="Jacob" userId="e127babff9780eaf" providerId="LiveId" clId="{4F5C9FF0-DAB0-4BA8-AB6F-905C93331361}" dt="2023-04-17T21:41:35.773" v="1067" actId="47"/>
        <pc:sldMkLst>
          <pc:docMk/>
          <pc:sldMk cId="338249949" sldId="274"/>
        </pc:sldMkLst>
        <pc:picChg chg="mod">
          <ac:chgData name="Jacob" userId="e127babff9780eaf" providerId="LiveId" clId="{4F5C9FF0-DAB0-4BA8-AB6F-905C93331361}" dt="2023-04-17T21:35:13.755" v="999" actId="1076"/>
          <ac:picMkLst>
            <pc:docMk/>
            <pc:sldMk cId="338249949" sldId="274"/>
            <ac:picMk id="33" creationId="{4263641F-5D09-5CB4-B240-EF46CE001192}"/>
          </ac:picMkLst>
        </pc:picChg>
      </pc:sldChg>
      <pc:sldChg chg="addSp delSp modSp mod">
        <pc:chgData name="Jacob" userId="e127babff9780eaf" providerId="LiveId" clId="{4F5C9FF0-DAB0-4BA8-AB6F-905C93331361}" dt="2023-04-24T07:10:42.670" v="26495" actId="1076"/>
        <pc:sldMkLst>
          <pc:docMk/>
          <pc:sldMk cId="4039808263" sldId="275"/>
        </pc:sldMkLst>
        <pc:spChg chg="del">
          <ac:chgData name="Jacob" userId="e127babff9780eaf" providerId="LiveId" clId="{4F5C9FF0-DAB0-4BA8-AB6F-905C93331361}" dt="2023-04-17T21:16:53.526" v="151" actId="478"/>
          <ac:spMkLst>
            <pc:docMk/>
            <pc:sldMk cId="4039808263" sldId="275"/>
            <ac:spMk id="5" creationId="{BDB413C0-56C3-F2EC-661B-E7511FD8B81F}"/>
          </ac:spMkLst>
        </pc:spChg>
        <pc:spChg chg="del">
          <ac:chgData name="Jacob" userId="e127babff9780eaf" providerId="LiveId" clId="{4F5C9FF0-DAB0-4BA8-AB6F-905C93331361}" dt="2023-04-17T21:16:46.361" v="149" actId="478"/>
          <ac:spMkLst>
            <pc:docMk/>
            <pc:sldMk cId="4039808263" sldId="275"/>
            <ac:spMk id="7" creationId="{DA638B76-067C-5461-EB06-6FFE5A1B345F}"/>
          </ac:spMkLst>
        </pc:spChg>
        <pc:spChg chg="mod">
          <ac:chgData name="Jacob" userId="e127babff9780eaf" providerId="LiveId" clId="{4F5C9FF0-DAB0-4BA8-AB6F-905C93331361}" dt="2023-04-24T07:10:42.670" v="26495" actId="1076"/>
          <ac:spMkLst>
            <pc:docMk/>
            <pc:sldMk cId="4039808263" sldId="275"/>
            <ac:spMk id="9" creationId="{9A92E93D-8BFB-4A21-A47E-78B6DCA21146}"/>
          </ac:spMkLst>
        </pc:spChg>
        <pc:spChg chg="mod">
          <ac:chgData name="Jacob" userId="e127babff9780eaf" providerId="LiveId" clId="{4F5C9FF0-DAB0-4BA8-AB6F-905C93331361}" dt="2023-04-24T07:08:35.979" v="26479" actId="27636"/>
          <ac:spMkLst>
            <pc:docMk/>
            <pc:sldMk cId="4039808263" sldId="275"/>
            <ac:spMk id="10" creationId="{C69C1BDB-253B-4642-94A7-F84048E562F7}"/>
          </ac:spMkLst>
        </pc:spChg>
        <pc:spChg chg="del">
          <ac:chgData name="Jacob" userId="e127babff9780eaf" providerId="LiveId" clId="{4F5C9FF0-DAB0-4BA8-AB6F-905C93331361}" dt="2023-04-17T21:16:50.754" v="150" actId="478"/>
          <ac:spMkLst>
            <pc:docMk/>
            <pc:sldMk cId="4039808263" sldId="275"/>
            <ac:spMk id="11" creationId="{E04C6214-3C89-726C-B7A0-916CEEF05BB7}"/>
          </ac:spMkLst>
        </pc:spChg>
        <pc:picChg chg="add del mod">
          <ac:chgData name="Jacob" userId="e127babff9780eaf" providerId="LiveId" clId="{4F5C9FF0-DAB0-4BA8-AB6F-905C93331361}" dt="2023-04-18T21:18:06.043" v="21465" actId="478"/>
          <ac:picMkLst>
            <pc:docMk/>
            <pc:sldMk cId="4039808263" sldId="275"/>
            <ac:picMk id="3" creationId="{42A3F824-C8E5-FDF5-C350-F9FF5D013F77}"/>
          </ac:picMkLst>
        </pc:picChg>
        <pc:picChg chg="mod">
          <ac:chgData name="Jacob" userId="e127babff9780eaf" providerId="LiveId" clId="{4F5C9FF0-DAB0-4BA8-AB6F-905C93331361}" dt="2023-04-17T21:17:06.302" v="154" actId="1076"/>
          <ac:picMkLst>
            <pc:docMk/>
            <pc:sldMk cId="4039808263" sldId="275"/>
            <ac:picMk id="15" creationId="{9CF9478D-D53A-FB10-893E-EC24053CF2ED}"/>
          </ac:picMkLst>
        </pc:picChg>
      </pc:sldChg>
      <pc:sldChg chg="addSp modSp mod modNotesTx">
        <pc:chgData name="Jacob" userId="e127babff9780eaf" providerId="LiveId" clId="{4F5C9FF0-DAB0-4BA8-AB6F-905C93331361}" dt="2023-04-24T16:02:49.137" v="33037"/>
        <pc:sldMkLst>
          <pc:docMk/>
          <pc:sldMk cId="3928863916" sldId="277"/>
        </pc:sldMkLst>
        <pc:spChg chg="add mod">
          <ac:chgData name="Jacob" userId="e127babff9780eaf" providerId="LiveId" clId="{4F5C9FF0-DAB0-4BA8-AB6F-905C93331361}" dt="2023-04-24T06:49:38.357" v="26300" actId="20577"/>
          <ac:spMkLst>
            <pc:docMk/>
            <pc:sldMk cId="3928863916" sldId="277"/>
            <ac:spMk id="3" creationId="{3845CD79-31B1-1CDD-E30B-A2BBC5D3AC5F}"/>
          </ac:spMkLst>
        </pc:spChg>
        <pc:spChg chg="mod">
          <ac:chgData name="Jacob" userId="e127babff9780eaf" providerId="LiveId" clId="{4F5C9FF0-DAB0-4BA8-AB6F-905C93331361}" dt="2023-04-18T19:20:33.593" v="17217" actId="20577"/>
          <ac:spMkLst>
            <pc:docMk/>
            <pc:sldMk cId="3928863916" sldId="277"/>
            <ac:spMk id="18" creationId="{9F2FEA60-F900-4C56-9486-48EA30926F6E}"/>
          </ac:spMkLst>
        </pc:spChg>
        <pc:picChg chg="mod">
          <ac:chgData name="Jacob" userId="e127babff9780eaf" providerId="LiveId" clId="{4F5C9FF0-DAB0-4BA8-AB6F-905C93331361}" dt="2023-04-18T19:20:40.886" v="17218" actId="1076"/>
          <ac:picMkLst>
            <pc:docMk/>
            <pc:sldMk cId="3928863916" sldId="277"/>
            <ac:picMk id="8" creationId="{77609B28-AA52-82C4-18F2-ADAB17E77AB6}"/>
          </ac:picMkLst>
        </pc:picChg>
      </pc:sldChg>
      <pc:sldChg chg="addSp delSp modSp mod ord setBg modNotesTx">
        <pc:chgData name="Jacob" userId="e127babff9780eaf" providerId="LiveId" clId="{4F5C9FF0-DAB0-4BA8-AB6F-905C93331361}" dt="2023-04-23T16:36:56.800" v="24136" actId="20577"/>
        <pc:sldMkLst>
          <pc:docMk/>
          <pc:sldMk cId="3068679141" sldId="278"/>
        </pc:sldMkLst>
        <pc:spChg chg="mod">
          <ac:chgData name="Jacob" userId="e127babff9780eaf" providerId="LiveId" clId="{4F5C9FF0-DAB0-4BA8-AB6F-905C93331361}" dt="2023-04-18T17:43:22.639" v="16877" actId="20577"/>
          <ac:spMkLst>
            <pc:docMk/>
            <pc:sldMk cId="3068679141" sldId="278"/>
            <ac:spMk id="8" creationId="{461BEAF3-4BFC-0D9D-5AD7-49433AC64399}"/>
          </ac:spMkLst>
        </pc:spChg>
        <pc:spChg chg="mod ord">
          <ac:chgData name="Jacob" userId="e127babff9780eaf" providerId="LiveId" clId="{4F5C9FF0-DAB0-4BA8-AB6F-905C93331361}" dt="2023-04-23T16:36:56.800" v="24136" actId="20577"/>
          <ac:spMkLst>
            <pc:docMk/>
            <pc:sldMk cId="3068679141" sldId="278"/>
            <ac:spMk id="19" creationId="{AB6583FE-B653-4C01-9ADF-EC8514A0B5ED}"/>
          </ac:spMkLst>
        </pc:spChg>
        <pc:spChg chg="add del">
          <ac:chgData name="Jacob" userId="e127babff9780eaf" providerId="LiveId" clId="{4F5C9FF0-DAB0-4BA8-AB6F-905C93331361}" dt="2023-04-18T09:10:36.322" v="3035" actId="26606"/>
          <ac:spMkLst>
            <pc:docMk/>
            <pc:sldMk cId="3068679141" sldId="278"/>
            <ac:spMk id="24" creationId="{09588DA8-065E-4F6F-8EFD-43104AB2E0CF}"/>
          </ac:spMkLst>
        </pc:spChg>
        <pc:spChg chg="add del">
          <ac:chgData name="Jacob" userId="e127babff9780eaf" providerId="LiveId" clId="{4F5C9FF0-DAB0-4BA8-AB6F-905C93331361}" dt="2023-04-18T09:10:36.322" v="3035" actId="26606"/>
          <ac:spMkLst>
            <pc:docMk/>
            <pc:sldMk cId="3068679141" sldId="278"/>
            <ac:spMk id="26" creationId="{C4285719-470E-454C-AF62-8323075F1F5B}"/>
          </ac:spMkLst>
        </pc:spChg>
        <pc:spChg chg="add del">
          <ac:chgData name="Jacob" userId="e127babff9780eaf" providerId="LiveId" clId="{4F5C9FF0-DAB0-4BA8-AB6F-905C93331361}" dt="2023-04-18T09:10:36.322" v="3035" actId="26606"/>
          <ac:spMkLst>
            <pc:docMk/>
            <pc:sldMk cId="3068679141" sldId="278"/>
            <ac:spMk id="28" creationId="{CD9FE4EF-C4D8-49A0-B2FF-81D8DB7D8A24}"/>
          </ac:spMkLst>
        </pc:spChg>
        <pc:spChg chg="add del">
          <ac:chgData name="Jacob" userId="e127babff9780eaf" providerId="LiveId" clId="{4F5C9FF0-DAB0-4BA8-AB6F-905C93331361}" dt="2023-04-18T09:10:36.322" v="3035" actId="26606"/>
          <ac:spMkLst>
            <pc:docMk/>
            <pc:sldMk cId="3068679141" sldId="278"/>
            <ac:spMk id="30" creationId="{4300840D-0A0B-4512-BACA-B439D5B9C57C}"/>
          </ac:spMkLst>
        </pc:spChg>
        <pc:spChg chg="add del">
          <ac:chgData name="Jacob" userId="e127babff9780eaf" providerId="LiveId" clId="{4F5C9FF0-DAB0-4BA8-AB6F-905C93331361}" dt="2023-04-18T09:10:36.322" v="3035" actId="26606"/>
          <ac:spMkLst>
            <pc:docMk/>
            <pc:sldMk cId="3068679141" sldId="278"/>
            <ac:spMk id="32" creationId="{D2B78728-A580-49A7-84F9-6EF6F583ADE0}"/>
          </ac:spMkLst>
        </pc:spChg>
        <pc:spChg chg="add del">
          <ac:chgData name="Jacob" userId="e127babff9780eaf" providerId="LiveId" clId="{4F5C9FF0-DAB0-4BA8-AB6F-905C93331361}" dt="2023-04-18T09:10:36.322" v="3035" actId="26606"/>
          <ac:spMkLst>
            <pc:docMk/>
            <pc:sldMk cId="3068679141" sldId="278"/>
            <ac:spMk id="34" creationId="{38FAA1A1-D861-433F-88FA-1E9D6FD31D11}"/>
          </ac:spMkLst>
        </pc:spChg>
        <pc:spChg chg="add del">
          <ac:chgData name="Jacob" userId="e127babff9780eaf" providerId="LiveId" clId="{4F5C9FF0-DAB0-4BA8-AB6F-905C93331361}" dt="2023-04-18T09:10:36.322" v="3035" actId="26606"/>
          <ac:spMkLst>
            <pc:docMk/>
            <pc:sldMk cId="3068679141" sldId="278"/>
            <ac:spMk id="36" creationId="{8D71EDA1-87BF-4D5D-AB79-F346FD19278A}"/>
          </ac:spMkLst>
        </pc:spChg>
        <pc:spChg chg="add del">
          <ac:chgData name="Jacob" userId="e127babff9780eaf" providerId="LiveId" clId="{4F5C9FF0-DAB0-4BA8-AB6F-905C93331361}" dt="2023-04-18T17:42:21.170" v="16858" actId="26606"/>
          <ac:spMkLst>
            <pc:docMk/>
            <pc:sldMk cId="3068679141" sldId="278"/>
            <ac:spMk id="41" creationId="{70DFC902-7D23-471A-B557-B6B6917D7A0D}"/>
          </ac:spMkLst>
        </pc:spChg>
        <pc:spChg chg="add del">
          <ac:chgData name="Jacob" userId="e127babff9780eaf" providerId="LiveId" clId="{4F5C9FF0-DAB0-4BA8-AB6F-905C93331361}" dt="2023-04-18T17:42:21.170" v="16858" actId="26606"/>
          <ac:spMkLst>
            <pc:docMk/>
            <pc:sldMk cId="3068679141" sldId="278"/>
            <ac:spMk id="43" creationId="{A55D5633-D557-4DCA-982C-FF36EB7A1C00}"/>
          </ac:spMkLst>
        </pc:spChg>
        <pc:spChg chg="add">
          <ac:chgData name="Jacob" userId="e127babff9780eaf" providerId="LiveId" clId="{4F5C9FF0-DAB0-4BA8-AB6F-905C93331361}" dt="2023-04-18T17:42:21.170" v="16858" actId="26606"/>
          <ac:spMkLst>
            <pc:docMk/>
            <pc:sldMk cId="3068679141" sldId="278"/>
            <ac:spMk id="48" creationId="{327D73B4-9F5C-4A64-A179-51B9500CB8B5}"/>
          </ac:spMkLst>
        </pc:spChg>
        <pc:spChg chg="add">
          <ac:chgData name="Jacob" userId="e127babff9780eaf" providerId="LiveId" clId="{4F5C9FF0-DAB0-4BA8-AB6F-905C93331361}" dt="2023-04-18T17:42:21.170" v="16858" actId="26606"/>
          <ac:spMkLst>
            <pc:docMk/>
            <pc:sldMk cId="3068679141" sldId="278"/>
            <ac:spMk id="50" creationId="{C1F06963-6374-4B48-844F-071A9BAAAE02}"/>
          </ac:spMkLst>
        </pc:spChg>
        <pc:spChg chg="add">
          <ac:chgData name="Jacob" userId="e127babff9780eaf" providerId="LiveId" clId="{4F5C9FF0-DAB0-4BA8-AB6F-905C93331361}" dt="2023-04-18T17:42:21.170" v="16858" actId="26606"/>
          <ac:spMkLst>
            <pc:docMk/>
            <pc:sldMk cId="3068679141" sldId="278"/>
            <ac:spMk id="52" creationId="{6CB927A4-E432-4310-9CD5-E89FF5063179}"/>
          </ac:spMkLst>
        </pc:spChg>
        <pc:spChg chg="add">
          <ac:chgData name="Jacob" userId="e127babff9780eaf" providerId="LiveId" clId="{4F5C9FF0-DAB0-4BA8-AB6F-905C93331361}" dt="2023-04-18T17:42:21.170" v="16858" actId="26606"/>
          <ac:spMkLst>
            <pc:docMk/>
            <pc:sldMk cId="3068679141" sldId="278"/>
            <ac:spMk id="54" creationId="{1453BF6C-B012-48B7-B4E8-6D7AC7C27D02}"/>
          </ac:spMkLst>
        </pc:spChg>
        <pc:spChg chg="add">
          <ac:chgData name="Jacob" userId="e127babff9780eaf" providerId="LiveId" clId="{4F5C9FF0-DAB0-4BA8-AB6F-905C93331361}" dt="2023-04-18T17:42:21.170" v="16858" actId="26606"/>
          <ac:spMkLst>
            <pc:docMk/>
            <pc:sldMk cId="3068679141" sldId="278"/>
            <ac:spMk id="56" creationId="{E3020543-B24B-4EC4-8FFC-8DD88EEA91A8}"/>
          </ac:spMkLst>
        </pc:spChg>
        <pc:cxnChg chg="add">
          <ac:chgData name="Jacob" userId="e127babff9780eaf" providerId="LiveId" clId="{4F5C9FF0-DAB0-4BA8-AB6F-905C93331361}" dt="2023-04-18T17:42:21.170" v="16858" actId="26606"/>
          <ac:cxnSpMkLst>
            <pc:docMk/>
            <pc:sldMk cId="3068679141" sldId="278"/>
            <ac:cxnSpMk id="58" creationId="{C49DA8F6-BCC1-4447-B54C-57856834B94B}"/>
          </ac:cxnSpMkLst>
        </pc:cxnChg>
      </pc:sldChg>
      <pc:sldChg chg="addSp delSp modSp add del mod modShow modNotesTx">
        <pc:chgData name="Jacob" userId="e127babff9780eaf" providerId="LiveId" clId="{4F5C9FF0-DAB0-4BA8-AB6F-905C93331361}" dt="2023-04-20T10:23:46.863" v="22905" actId="47"/>
        <pc:sldMkLst>
          <pc:docMk/>
          <pc:sldMk cId="3466254391" sldId="283"/>
        </pc:sldMkLst>
        <pc:spChg chg="add del mod">
          <ac:chgData name="Jacob" userId="e127babff9780eaf" providerId="LiveId" clId="{4F5C9FF0-DAB0-4BA8-AB6F-905C93331361}" dt="2023-04-18T19:27:15.178" v="17299" actId="478"/>
          <ac:spMkLst>
            <pc:docMk/>
            <pc:sldMk cId="3466254391" sldId="283"/>
            <ac:spMk id="2" creationId="{859FF7FB-1570-0ABA-2D5A-A0DF2048C578}"/>
          </ac:spMkLst>
        </pc:spChg>
        <pc:spChg chg="add del mod">
          <ac:chgData name="Jacob" userId="e127babff9780eaf" providerId="LiveId" clId="{4F5C9FF0-DAB0-4BA8-AB6F-905C93331361}" dt="2023-04-18T19:28:12.845" v="17329"/>
          <ac:spMkLst>
            <pc:docMk/>
            <pc:sldMk cId="3466254391" sldId="283"/>
            <ac:spMk id="4" creationId="{CFA0CF90-E6F5-52FC-4DBE-830EE2EDCE75}"/>
          </ac:spMkLst>
        </pc:spChg>
        <pc:spChg chg="add mod">
          <ac:chgData name="Jacob" userId="e127babff9780eaf" providerId="LiveId" clId="{4F5C9FF0-DAB0-4BA8-AB6F-905C93331361}" dt="2023-04-18T19:28:34.307" v="17355" actId="20577"/>
          <ac:spMkLst>
            <pc:docMk/>
            <pc:sldMk cId="3466254391" sldId="283"/>
            <ac:spMk id="6" creationId="{153C0489-D3A3-6843-20F1-A4EA358AC181}"/>
          </ac:spMkLst>
        </pc:spChg>
        <pc:spChg chg="mod">
          <ac:chgData name="Jacob" userId="e127babff9780eaf" providerId="LiveId" clId="{4F5C9FF0-DAB0-4BA8-AB6F-905C93331361}" dt="2023-04-18T19:27:24.969" v="17309" actId="20577"/>
          <ac:spMkLst>
            <pc:docMk/>
            <pc:sldMk cId="3466254391" sldId="283"/>
            <ac:spMk id="18" creationId="{9F2FEA60-F900-4C56-9486-48EA30926F6E}"/>
          </ac:spMkLst>
        </pc:spChg>
        <pc:picChg chg="mod">
          <ac:chgData name="Jacob" userId="e127babff9780eaf" providerId="LiveId" clId="{4F5C9FF0-DAB0-4BA8-AB6F-905C93331361}" dt="2023-04-18T19:27:30.096" v="17310" actId="14100"/>
          <ac:picMkLst>
            <pc:docMk/>
            <pc:sldMk cId="3466254391" sldId="283"/>
            <ac:picMk id="9" creationId="{78C6FF76-8C51-14C6-A313-A8D2994F2F0F}"/>
          </ac:picMkLst>
        </pc:picChg>
      </pc:sldChg>
      <pc:sldChg chg="addSp delSp modSp del mod setBg setClrOvrMap">
        <pc:chgData name="Jacob" userId="e127babff9780eaf" providerId="LiveId" clId="{4F5C9FF0-DAB0-4BA8-AB6F-905C93331361}" dt="2023-04-18T19:17:18.268" v="17177" actId="2696"/>
        <pc:sldMkLst>
          <pc:docMk/>
          <pc:sldMk cId="3954686391" sldId="285"/>
        </pc:sldMkLst>
        <pc:spChg chg="mod">
          <ac:chgData name="Jacob" userId="e127babff9780eaf" providerId="LiveId" clId="{4F5C9FF0-DAB0-4BA8-AB6F-905C93331361}" dt="2023-04-18T08:40:58.969" v="2633" actId="26606"/>
          <ac:spMkLst>
            <pc:docMk/>
            <pc:sldMk cId="3954686391" sldId="285"/>
            <ac:spMk id="2" creationId="{B05CCA33-72F9-EFEC-F61A-4763B762857F}"/>
          </ac:spMkLst>
        </pc:spChg>
        <pc:spChg chg="del mod">
          <ac:chgData name="Jacob" userId="e127babff9780eaf" providerId="LiveId" clId="{4F5C9FF0-DAB0-4BA8-AB6F-905C93331361}" dt="2023-04-18T08:07:19.480" v="2371" actId="478"/>
          <ac:spMkLst>
            <pc:docMk/>
            <pc:sldMk cId="3954686391" sldId="285"/>
            <ac:spMk id="5" creationId="{4E921339-2FDD-CDDB-4C29-899589187CDF}"/>
          </ac:spMkLst>
        </pc:spChg>
        <pc:spChg chg="add del">
          <ac:chgData name="Jacob" userId="e127babff9780eaf" providerId="LiveId" clId="{4F5C9FF0-DAB0-4BA8-AB6F-905C93331361}" dt="2023-04-18T08:40:58.969" v="2633" actId="26606"/>
          <ac:spMkLst>
            <pc:docMk/>
            <pc:sldMk cId="3954686391" sldId="285"/>
            <ac:spMk id="10" creationId="{FFD48BC7-DC40-47DE-87EE-9F4B6ECB9ABB}"/>
          </ac:spMkLst>
        </pc:spChg>
        <pc:spChg chg="add del">
          <ac:chgData name="Jacob" userId="e127babff9780eaf" providerId="LiveId" clId="{4F5C9FF0-DAB0-4BA8-AB6F-905C93331361}" dt="2023-04-18T08:40:58.969" v="2633" actId="26606"/>
          <ac:spMkLst>
            <pc:docMk/>
            <pc:sldMk cId="3954686391" sldId="285"/>
            <ac:spMk id="12" creationId="{E502BBC7-2C76-46F3-BC24-5985BC13DB88}"/>
          </ac:spMkLst>
        </pc:spChg>
        <pc:spChg chg="add del">
          <ac:chgData name="Jacob" userId="e127babff9780eaf" providerId="LiveId" clId="{4F5C9FF0-DAB0-4BA8-AB6F-905C93331361}" dt="2023-04-18T08:40:58.969" v="2633" actId="26606"/>
          <ac:spMkLst>
            <pc:docMk/>
            <pc:sldMk cId="3954686391" sldId="285"/>
            <ac:spMk id="14" creationId="{C7F28D52-2A5F-4D23-81AE-7CB8B591C7AF}"/>
          </ac:spMkLst>
        </pc:spChg>
        <pc:spChg chg="add del">
          <ac:chgData name="Jacob" userId="e127babff9780eaf" providerId="LiveId" clId="{4F5C9FF0-DAB0-4BA8-AB6F-905C93331361}" dt="2023-04-18T08:40:58.969" v="2633" actId="26606"/>
          <ac:spMkLst>
            <pc:docMk/>
            <pc:sldMk cId="3954686391" sldId="285"/>
            <ac:spMk id="16" creationId="{3629484E-3792-4B3D-89AD-7C8A1ED0E0D4}"/>
          </ac:spMkLst>
        </pc:spChg>
        <pc:spChg chg="add">
          <ac:chgData name="Jacob" userId="e127babff9780eaf" providerId="LiveId" clId="{4F5C9FF0-DAB0-4BA8-AB6F-905C93331361}" dt="2023-04-18T08:40:58.969" v="2633" actId="26606"/>
          <ac:spMkLst>
            <pc:docMk/>
            <pc:sldMk cId="3954686391" sldId="285"/>
            <ac:spMk id="21" creationId="{66B332A4-D438-4773-A77F-5ED49A448D9D}"/>
          </ac:spMkLst>
        </pc:spChg>
        <pc:spChg chg="add">
          <ac:chgData name="Jacob" userId="e127babff9780eaf" providerId="LiveId" clId="{4F5C9FF0-DAB0-4BA8-AB6F-905C93331361}" dt="2023-04-18T08:40:58.969" v="2633" actId="26606"/>
          <ac:spMkLst>
            <pc:docMk/>
            <pc:sldMk cId="3954686391" sldId="285"/>
            <ac:spMk id="23" creationId="{DF9AD32D-FF05-44F4-BD4D-9CEE89B71EB9}"/>
          </ac:spMkLst>
        </pc:spChg>
      </pc:sldChg>
      <pc:sldChg chg="del">
        <pc:chgData name="Jacob" userId="e127babff9780eaf" providerId="LiveId" clId="{4F5C9FF0-DAB0-4BA8-AB6F-905C93331361}" dt="2023-04-18T08:29:03.881" v="2619" actId="47"/>
        <pc:sldMkLst>
          <pc:docMk/>
          <pc:sldMk cId="1301204972" sldId="286"/>
        </pc:sldMkLst>
      </pc:sldChg>
      <pc:sldChg chg="del">
        <pc:chgData name="Jacob" userId="e127babff9780eaf" providerId="LiveId" clId="{4F5C9FF0-DAB0-4BA8-AB6F-905C93331361}" dt="2023-04-18T08:51:11.772" v="2688" actId="47"/>
        <pc:sldMkLst>
          <pc:docMk/>
          <pc:sldMk cId="3826906448" sldId="292"/>
        </pc:sldMkLst>
      </pc:sldChg>
      <pc:sldChg chg="addSp delSp modSp mod ord modNotesTx">
        <pc:chgData name="Jacob" userId="e127babff9780eaf" providerId="LiveId" clId="{4F5C9FF0-DAB0-4BA8-AB6F-905C93331361}" dt="2023-04-24T15:45:35.920" v="31634"/>
        <pc:sldMkLst>
          <pc:docMk/>
          <pc:sldMk cId="2205284994" sldId="293"/>
        </pc:sldMkLst>
        <pc:spChg chg="add mod">
          <ac:chgData name="Jacob" userId="e127babff9780eaf" providerId="LiveId" clId="{4F5C9FF0-DAB0-4BA8-AB6F-905C93331361}" dt="2023-04-24T07:05:15.174" v="26446" actId="403"/>
          <ac:spMkLst>
            <pc:docMk/>
            <pc:sldMk cId="2205284994" sldId="293"/>
            <ac:spMk id="3" creationId="{B8A2B952-F37D-F81D-56F0-20689EB6EA4B}"/>
          </ac:spMkLst>
        </pc:spChg>
        <pc:picChg chg="del">
          <ac:chgData name="Jacob" userId="e127babff9780eaf" providerId="LiveId" clId="{4F5C9FF0-DAB0-4BA8-AB6F-905C93331361}" dt="2023-04-18T12:18:02.267" v="8045" actId="478"/>
          <ac:picMkLst>
            <pc:docMk/>
            <pc:sldMk cId="2205284994" sldId="293"/>
            <ac:picMk id="9" creationId="{78C6FF76-8C51-14C6-A313-A8D2994F2F0F}"/>
          </ac:picMkLst>
        </pc:picChg>
      </pc:sldChg>
      <pc:sldChg chg="modSp mod modNotesTx">
        <pc:chgData name="Jacob" userId="e127babff9780eaf" providerId="LiveId" clId="{4F5C9FF0-DAB0-4BA8-AB6F-905C93331361}" dt="2023-04-24T19:38:04.941" v="36855" actId="5793"/>
        <pc:sldMkLst>
          <pc:docMk/>
          <pc:sldMk cId="1763250881" sldId="294"/>
        </pc:sldMkLst>
        <pc:spChg chg="mod">
          <ac:chgData name="Jacob" userId="e127babff9780eaf" providerId="LiveId" clId="{4F5C9FF0-DAB0-4BA8-AB6F-905C93331361}" dt="2023-04-24T07:11:21.094" v="26499" actId="403"/>
          <ac:spMkLst>
            <pc:docMk/>
            <pc:sldMk cId="1763250881" sldId="294"/>
            <ac:spMk id="18" creationId="{9F2FEA60-F900-4C56-9486-48EA30926F6E}"/>
          </ac:spMkLst>
        </pc:spChg>
        <pc:spChg chg="mod">
          <ac:chgData name="Jacob" userId="e127babff9780eaf" providerId="LiveId" clId="{4F5C9FF0-DAB0-4BA8-AB6F-905C93331361}" dt="2023-04-24T13:35:24.974" v="26569" actId="27636"/>
          <ac:spMkLst>
            <pc:docMk/>
            <pc:sldMk cId="1763250881" sldId="294"/>
            <ac:spMk id="19" creationId="{AB6583FE-B653-4C01-9ADF-EC8514A0B5ED}"/>
          </ac:spMkLst>
        </pc:spChg>
      </pc:sldChg>
      <pc:sldChg chg="modSp mod ord modNotesTx">
        <pc:chgData name="Jacob" userId="e127babff9780eaf" providerId="LiveId" clId="{4F5C9FF0-DAB0-4BA8-AB6F-905C93331361}" dt="2023-04-24T20:15:12.224" v="39120" actId="113"/>
        <pc:sldMkLst>
          <pc:docMk/>
          <pc:sldMk cId="2936718401" sldId="295"/>
        </pc:sldMkLst>
        <pc:spChg chg="mod">
          <ac:chgData name="Jacob" userId="e127babff9780eaf" providerId="LiveId" clId="{4F5C9FF0-DAB0-4BA8-AB6F-905C93331361}" dt="2023-04-24T07:13:01.705" v="26515" actId="403"/>
          <ac:spMkLst>
            <pc:docMk/>
            <pc:sldMk cId="2936718401" sldId="295"/>
            <ac:spMk id="18" creationId="{9F2FEA60-F900-4C56-9486-48EA30926F6E}"/>
          </ac:spMkLst>
        </pc:spChg>
        <pc:spChg chg="mod">
          <ac:chgData name="Jacob" userId="e127babff9780eaf" providerId="LiveId" clId="{4F5C9FF0-DAB0-4BA8-AB6F-905C93331361}" dt="2023-04-24T15:27:58.239" v="29773" actId="20577"/>
          <ac:spMkLst>
            <pc:docMk/>
            <pc:sldMk cId="2936718401" sldId="295"/>
            <ac:spMk id="19" creationId="{AB6583FE-B653-4C01-9ADF-EC8514A0B5ED}"/>
          </ac:spMkLst>
        </pc:spChg>
        <pc:picChg chg="mod">
          <ac:chgData name="Jacob" userId="e127babff9780eaf" providerId="LiveId" clId="{4F5C9FF0-DAB0-4BA8-AB6F-905C93331361}" dt="2023-04-20T07:46:02.793" v="21480" actId="14100"/>
          <ac:picMkLst>
            <pc:docMk/>
            <pc:sldMk cId="2936718401" sldId="295"/>
            <ac:picMk id="13" creationId="{A386613E-9028-9002-5B0F-18E87AF510F1}"/>
          </ac:picMkLst>
        </pc:picChg>
      </pc:sldChg>
      <pc:sldChg chg="modSp mod ord modNotesTx">
        <pc:chgData name="Jacob" userId="e127babff9780eaf" providerId="LiveId" clId="{4F5C9FF0-DAB0-4BA8-AB6F-905C93331361}" dt="2023-04-24T19:47:30.906" v="37623" actId="20577"/>
        <pc:sldMkLst>
          <pc:docMk/>
          <pc:sldMk cId="1732656030" sldId="296"/>
        </pc:sldMkLst>
        <pc:spChg chg="mod">
          <ac:chgData name="Jacob" userId="e127babff9780eaf" providerId="LiveId" clId="{4F5C9FF0-DAB0-4BA8-AB6F-905C93331361}" dt="2023-04-24T07:11:34.339" v="26500" actId="403"/>
          <ac:spMkLst>
            <pc:docMk/>
            <pc:sldMk cId="1732656030" sldId="296"/>
            <ac:spMk id="18" creationId="{9F2FEA60-F900-4C56-9486-48EA30926F6E}"/>
          </ac:spMkLst>
        </pc:spChg>
        <pc:spChg chg="mod">
          <ac:chgData name="Jacob" userId="e127babff9780eaf" providerId="LiveId" clId="{4F5C9FF0-DAB0-4BA8-AB6F-905C93331361}" dt="2023-04-24T07:06:23.800" v="26456" actId="14100"/>
          <ac:spMkLst>
            <pc:docMk/>
            <pc:sldMk cId="1732656030" sldId="296"/>
            <ac:spMk id="19" creationId="{AB6583FE-B653-4C01-9ADF-EC8514A0B5ED}"/>
          </ac:spMkLst>
        </pc:spChg>
      </pc:sldChg>
      <pc:sldChg chg="add del ord">
        <pc:chgData name="Jacob" userId="e127babff9780eaf" providerId="LiveId" clId="{4F5C9FF0-DAB0-4BA8-AB6F-905C93331361}" dt="2023-04-18T19:05:53.666" v="17111" actId="47"/>
        <pc:sldMkLst>
          <pc:docMk/>
          <pc:sldMk cId="507411176" sldId="297"/>
        </pc:sldMkLst>
      </pc:sldChg>
      <pc:sldChg chg="addSp delSp modSp mod ord modNotesTx">
        <pc:chgData name="Jacob" userId="e127babff9780eaf" providerId="LiveId" clId="{4F5C9FF0-DAB0-4BA8-AB6F-905C93331361}" dt="2023-04-24T16:58:49.921" v="34399"/>
        <pc:sldMkLst>
          <pc:docMk/>
          <pc:sldMk cId="1916367421" sldId="298"/>
        </pc:sldMkLst>
        <pc:spChg chg="add mod">
          <ac:chgData name="Jacob" userId="e127babff9780eaf" providerId="LiveId" clId="{4F5C9FF0-DAB0-4BA8-AB6F-905C93331361}" dt="2023-04-24T07:06:37.192" v="26458" actId="1076"/>
          <ac:spMkLst>
            <pc:docMk/>
            <pc:sldMk cId="1916367421" sldId="298"/>
            <ac:spMk id="3" creationId="{E33FBC98-602A-7E71-EAE5-AA40FFA55369}"/>
          </ac:spMkLst>
        </pc:spChg>
        <pc:spChg chg="add del mod">
          <ac:chgData name="Jacob" userId="e127babff9780eaf" providerId="LiveId" clId="{4F5C9FF0-DAB0-4BA8-AB6F-905C93331361}" dt="2023-04-18T19:23:28.584" v="17250" actId="767"/>
          <ac:spMkLst>
            <pc:docMk/>
            <pc:sldMk cId="1916367421" sldId="298"/>
            <ac:spMk id="4" creationId="{164FE731-BF46-DC09-4980-225C62A9C694}"/>
          </ac:spMkLst>
        </pc:spChg>
        <pc:spChg chg="mod">
          <ac:chgData name="Jacob" userId="e127babff9780eaf" providerId="LiveId" clId="{4F5C9FF0-DAB0-4BA8-AB6F-905C93331361}" dt="2023-04-18T21:20:38.406" v="21477" actId="113"/>
          <ac:spMkLst>
            <pc:docMk/>
            <pc:sldMk cId="1916367421" sldId="298"/>
            <ac:spMk id="18" creationId="{9F2FEA60-F900-4C56-9486-48EA30926F6E}"/>
          </ac:spMkLst>
        </pc:spChg>
        <pc:picChg chg="mod">
          <ac:chgData name="Jacob" userId="e127babff9780eaf" providerId="LiveId" clId="{4F5C9FF0-DAB0-4BA8-AB6F-905C93331361}" dt="2023-04-18T21:20:40.812" v="21478" actId="14100"/>
          <ac:picMkLst>
            <pc:docMk/>
            <pc:sldMk cId="1916367421" sldId="298"/>
            <ac:picMk id="9" creationId="{78C6FF76-8C51-14C6-A313-A8D2994F2F0F}"/>
          </ac:picMkLst>
        </pc:picChg>
      </pc:sldChg>
      <pc:sldChg chg="modSp add del mod ord">
        <pc:chgData name="Jacob" userId="e127babff9780eaf" providerId="LiveId" clId="{4F5C9FF0-DAB0-4BA8-AB6F-905C93331361}" dt="2023-04-18T19:31:59.269" v="17392" actId="47"/>
        <pc:sldMkLst>
          <pc:docMk/>
          <pc:sldMk cId="4000641354" sldId="299"/>
        </pc:sldMkLst>
        <pc:spChg chg="mod">
          <ac:chgData name="Jacob" userId="e127babff9780eaf" providerId="LiveId" clId="{4F5C9FF0-DAB0-4BA8-AB6F-905C93331361}" dt="2023-04-17T21:10:26.712" v="69" actId="313"/>
          <ac:spMkLst>
            <pc:docMk/>
            <pc:sldMk cId="4000641354" sldId="299"/>
            <ac:spMk id="2" creationId="{B05CCA33-72F9-EFEC-F61A-4763B762857F}"/>
          </ac:spMkLst>
        </pc:spChg>
      </pc:sldChg>
      <pc:sldChg chg="add del ord">
        <pc:chgData name="Jacob" userId="e127babff9780eaf" providerId="LiveId" clId="{4F5C9FF0-DAB0-4BA8-AB6F-905C93331361}" dt="2023-04-17T21:07:24.307" v="28" actId="47"/>
        <pc:sldMkLst>
          <pc:docMk/>
          <pc:sldMk cId="829398591" sldId="300"/>
        </pc:sldMkLst>
      </pc:sldChg>
      <pc:sldChg chg="addSp delSp modSp add del mod ord">
        <pc:chgData name="Jacob" userId="e127babff9780eaf" providerId="LiveId" clId="{4F5C9FF0-DAB0-4BA8-AB6F-905C93331361}" dt="2023-04-18T19:31:56.891" v="17391" actId="47"/>
        <pc:sldMkLst>
          <pc:docMk/>
          <pc:sldMk cId="2088160352" sldId="300"/>
        </pc:sldMkLst>
        <pc:spChg chg="add del mod">
          <ac:chgData name="Jacob" userId="e127babff9780eaf" providerId="LiveId" clId="{4F5C9FF0-DAB0-4BA8-AB6F-905C93331361}" dt="2023-04-17T21:08:53.511" v="39" actId="478"/>
          <ac:spMkLst>
            <pc:docMk/>
            <pc:sldMk cId="2088160352" sldId="300"/>
            <ac:spMk id="3" creationId="{3D38D60C-6D69-8190-EEB0-AC34EE6E388D}"/>
          </ac:spMkLst>
        </pc:spChg>
        <pc:spChg chg="mod">
          <ac:chgData name="Jacob" userId="e127babff9780eaf" providerId="LiveId" clId="{4F5C9FF0-DAB0-4BA8-AB6F-905C93331361}" dt="2023-04-17T21:10:22.539" v="67" actId="313"/>
          <ac:spMkLst>
            <pc:docMk/>
            <pc:sldMk cId="2088160352" sldId="300"/>
            <ac:spMk id="18" creationId="{9F2FEA60-F900-4C56-9486-48EA30926F6E}"/>
          </ac:spMkLst>
        </pc:spChg>
        <pc:picChg chg="add del mod modCrop">
          <ac:chgData name="Jacob" userId="e127babff9780eaf" providerId="LiveId" clId="{4F5C9FF0-DAB0-4BA8-AB6F-905C93331361}" dt="2023-04-17T21:33:51.792" v="997" actId="14100"/>
          <ac:picMkLst>
            <pc:docMk/>
            <pc:sldMk cId="2088160352" sldId="300"/>
            <ac:picMk id="9" creationId="{78C6FF76-8C51-14C6-A313-A8D2994F2F0F}"/>
          </ac:picMkLst>
        </pc:picChg>
      </pc:sldChg>
      <pc:sldChg chg="addSp delSp modSp add del mod ord setClrOvrMap">
        <pc:chgData name="Jacob" userId="e127babff9780eaf" providerId="LiveId" clId="{4F5C9FF0-DAB0-4BA8-AB6F-905C93331361}" dt="2023-04-18T21:18:03.536" v="21464" actId="47"/>
        <pc:sldMkLst>
          <pc:docMk/>
          <pc:sldMk cId="1745100707" sldId="301"/>
        </pc:sldMkLst>
        <pc:spChg chg="mod ord">
          <ac:chgData name="Jacob" userId="e127babff9780eaf" providerId="LiveId" clId="{4F5C9FF0-DAB0-4BA8-AB6F-905C93331361}" dt="2023-04-18T21:16:14.767" v="21448" actId="20577"/>
          <ac:spMkLst>
            <pc:docMk/>
            <pc:sldMk cId="1745100707" sldId="301"/>
            <ac:spMk id="18" creationId="{9F2FEA60-F900-4C56-9486-48EA30926F6E}"/>
          </ac:spMkLst>
        </pc:spChg>
        <pc:spChg chg="del">
          <ac:chgData name="Jacob" userId="e127babff9780eaf" providerId="LiveId" clId="{4F5C9FF0-DAB0-4BA8-AB6F-905C93331361}" dt="2023-04-17T21:13:33.502" v="142" actId="26606"/>
          <ac:spMkLst>
            <pc:docMk/>
            <pc:sldMk cId="1745100707" sldId="301"/>
            <ac:spMk id="23" creationId="{49B447FE-DDA9-4B30-828A-59FC569124E2}"/>
          </ac:spMkLst>
        </pc:spChg>
        <pc:spChg chg="del">
          <ac:chgData name="Jacob" userId="e127babff9780eaf" providerId="LiveId" clId="{4F5C9FF0-DAB0-4BA8-AB6F-905C93331361}" dt="2023-04-17T21:13:33.502" v="142" actId="26606"/>
          <ac:spMkLst>
            <pc:docMk/>
            <pc:sldMk cId="1745100707" sldId="301"/>
            <ac:spMk id="25" creationId="{C3D487F7-9050-4871-B351-34A72ADB296C}"/>
          </ac:spMkLst>
        </pc:spChg>
        <pc:spChg chg="del">
          <ac:chgData name="Jacob" userId="e127babff9780eaf" providerId="LiveId" clId="{4F5C9FF0-DAB0-4BA8-AB6F-905C93331361}" dt="2023-04-17T21:13:33.502" v="142" actId="26606"/>
          <ac:spMkLst>
            <pc:docMk/>
            <pc:sldMk cId="1745100707" sldId="301"/>
            <ac:spMk id="27" creationId="{F43C27DD-EF6A-4C48-9669-C2970E71A814}"/>
          </ac:spMkLst>
        </pc:spChg>
        <pc:spChg chg="del">
          <ac:chgData name="Jacob" userId="e127babff9780eaf" providerId="LiveId" clId="{4F5C9FF0-DAB0-4BA8-AB6F-905C93331361}" dt="2023-04-17T21:13:33.502" v="142" actId="26606"/>
          <ac:spMkLst>
            <pc:docMk/>
            <pc:sldMk cId="1745100707" sldId="301"/>
            <ac:spMk id="29" creationId="{05A1AA86-B7E6-4C02-AA34-F1A25CD4CCBD}"/>
          </ac:spMkLst>
        </pc:spChg>
        <pc:spChg chg="del">
          <ac:chgData name="Jacob" userId="e127babff9780eaf" providerId="LiveId" clId="{4F5C9FF0-DAB0-4BA8-AB6F-905C93331361}" dt="2023-04-17T21:13:33.502" v="142" actId="26606"/>
          <ac:spMkLst>
            <pc:docMk/>
            <pc:sldMk cId="1745100707" sldId="301"/>
            <ac:spMk id="31" creationId="{86C3B9CB-4E48-4726-B7B9-9E02F71B150F}"/>
          </ac:spMkLst>
        </pc:spChg>
        <pc:spChg chg="del">
          <ac:chgData name="Jacob" userId="e127babff9780eaf" providerId="LiveId" clId="{4F5C9FF0-DAB0-4BA8-AB6F-905C93331361}" dt="2023-04-17T21:13:33.502" v="142" actId="26606"/>
          <ac:spMkLst>
            <pc:docMk/>
            <pc:sldMk cId="1745100707" sldId="301"/>
            <ac:spMk id="33" creationId="{C84384FE-1C88-4CAA-8FB8-2313A3AE734D}"/>
          </ac:spMkLst>
        </pc:spChg>
        <pc:spChg chg="add mod">
          <ac:chgData name="Jacob" userId="e127babff9780eaf" providerId="LiveId" clId="{4F5C9FF0-DAB0-4BA8-AB6F-905C93331361}" dt="2023-04-18T21:16:35.526" v="21456" actId="27636"/>
          <ac:spMkLst>
            <pc:docMk/>
            <pc:sldMk cId="1745100707" sldId="301"/>
            <ac:spMk id="37" creationId="{5C87BB09-7F5C-D544-E808-09E73EA25A5E}"/>
          </ac:spMkLst>
        </pc:spChg>
        <pc:spChg chg="add del">
          <ac:chgData name="Jacob" userId="e127babff9780eaf" providerId="LiveId" clId="{4F5C9FF0-DAB0-4BA8-AB6F-905C93331361}" dt="2023-04-17T21:16:11.114" v="144" actId="26606"/>
          <ac:spMkLst>
            <pc:docMk/>
            <pc:sldMk cId="1745100707" sldId="301"/>
            <ac:spMk id="40" creationId="{327D73B4-9F5C-4A64-A179-51B9500CB8B5}"/>
          </ac:spMkLst>
        </pc:spChg>
        <pc:spChg chg="add del">
          <ac:chgData name="Jacob" userId="e127babff9780eaf" providerId="LiveId" clId="{4F5C9FF0-DAB0-4BA8-AB6F-905C93331361}" dt="2023-04-17T21:16:11.114" v="144" actId="26606"/>
          <ac:spMkLst>
            <pc:docMk/>
            <pc:sldMk cId="1745100707" sldId="301"/>
            <ac:spMk id="42" creationId="{C1F06963-6374-4B48-844F-071A9BAAAE02}"/>
          </ac:spMkLst>
        </pc:spChg>
        <pc:spChg chg="add del">
          <ac:chgData name="Jacob" userId="e127babff9780eaf" providerId="LiveId" clId="{4F5C9FF0-DAB0-4BA8-AB6F-905C93331361}" dt="2023-04-17T21:16:11.114" v="144" actId="26606"/>
          <ac:spMkLst>
            <pc:docMk/>
            <pc:sldMk cId="1745100707" sldId="301"/>
            <ac:spMk id="44" creationId="{6CB927A4-E432-4310-9CD5-E89FF5063179}"/>
          </ac:spMkLst>
        </pc:spChg>
        <pc:spChg chg="add del">
          <ac:chgData name="Jacob" userId="e127babff9780eaf" providerId="LiveId" clId="{4F5C9FF0-DAB0-4BA8-AB6F-905C93331361}" dt="2023-04-17T21:16:11.114" v="144" actId="26606"/>
          <ac:spMkLst>
            <pc:docMk/>
            <pc:sldMk cId="1745100707" sldId="301"/>
            <ac:spMk id="46" creationId="{1453BF6C-B012-48B7-B4E8-6D7AC7C27D02}"/>
          </ac:spMkLst>
        </pc:spChg>
        <pc:spChg chg="add del">
          <ac:chgData name="Jacob" userId="e127babff9780eaf" providerId="LiveId" clId="{4F5C9FF0-DAB0-4BA8-AB6F-905C93331361}" dt="2023-04-17T21:16:11.114" v="144" actId="26606"/>
          <ac:spMkLst>
            <pc:docMk/>
            <pc:sldMk cId="1745100707" sldId="301"/>
            <ac:spMk id="48" creationId="{E3020543-B24B-4EC4-8FFC-8DD88EEA91A8}"/>
          </ac:spMkLst>
        </pc:spChg>
        <pc:spChg chg="add">
          <ac:chgData name="Jacob" userId="e127babff9780eaf" providerId="LiveId" clId="{4F5C9FF0-DAB0-4BA8-AB6F-905C93331361}" dt="2023-04-17T21:16:11.114" v="144" actId="26606"/>
          <ac:spMkLst>
            <pc:docMk/>
            <pc:sldMk cId="1745100707" sldId="301"/>
            <ac:spMk id="55" creationId="{9AA72BD9-2C5A-4EDC-931F-5AA08EACA0F3}"/>
          </ac:spMkLst>
        </pc:spChg>
        <pc:spChg chg="add">
          <ac:chgData name="Jacob" userId="e127babff9780eaf" providerId="LiveId" clId="{4F5C9FF0-DAB0-4BA8-AB6F-905C93331361}" dt="2023-04-17T21:16:11.114" v="144" actId="26606"/>
          <ac:spMkLst>
            <pc:docMk/>
            <pc:sldMk cId="1745100707" sldId="301"/>
            <ac:spMk id="57" creationId="{DD3981AC-7B61-4947-BCF3-F7AA7FA385B9}"/>
          </ac:spMkLst>
        </pc:spChg>
        <pc:spChg chg="add">
          <ac:chgData name="Jacob" userId="e127babff9780eaf" providerId="LiveId" clId="{4F5C9FF0-DAB0-4BA8-AB6F-905C93331361}" dt="2023-04-17T21:16:11.114" v="144" actId="26606"/>
          <ac:spMkLst>
            <pc:docMk/>
            <pc:sldMk cId="1745100707" sldId="301"/>
            <ac:spMk id="59" creationId="{55D4142C-5077-457F-A6AD-3FECFDB39685}"/>
          </ac:spMkLst>
        </pc:spChg>
        <pc:spChg chg="add">
          <ac:chgData name="Jacob" userId="e127babff9780eaf" providerId="LiveId" clId="{4F5C9FF0-DAB0-4BA8-AB6F-905C93331361}" dt="2023-04-17T21:16:11.114" v="144" actId="26606"/>
          <ac:spMkLst>
            <pc:docMk/>
            <pc:sldMk cId="1745100707" sldId="301"/>
            <ac:spMk id="61" creationId="{7A5F0580-5EE9-419F-96EE-B6529EF6E7D0}"/>
          </ac:spMkLst>
        </pc:spChg>
        <pc:picChg chg="add del mod">
          <ac:chgData name="Jacob" userId="e127babff9780eaf" providerId="LiveId" clId="{4F5C9FF0-DAB0-4BA8-AB6F-905C93331361}" dt="2023-04-18T21:17:42.432" v="21463" actId="478"/>
          <ac:picMkLst>
            <pc:docMk/>
            <pc:sldMk cId="1745100707" sldId="301"/>
            <ac:picMk id="2" creationId="{1D7B39B5-A98B-B776-B8DE-B0CA40F4A37A}"/>
          </ac:picMkLst>
        </pc:picChg>
        <pc:picChg chg="mod modCrop">
          <ac:chgData name="Jacob" userId="e127babff9780eaf" providerId="LiveId" clId="{4F5C9FF0-DAB0-4BA8-AB6F-905C93331361}" dt="2023-04-17T21:32:27.697" v="996" actId="18131"/>
          <ac:picMkLst>
            <pc:docMk/>
            <pc:sldMk cId="1745100707" sldId="301"/>
            <ac:picMk id="9" creationId="{78C6FF76-8C51-14C6-A313-A8D2994F2F0F}"/>
          </ac:picMkLst>
        </pc:picChg>
        <pc:cxnChg chg="add del">
          <ac:chgData name="Jacob" userId="e127babff9780eaf" providerId="LiveId" clId="{4F5C9FF0-DAB0-4BA8-AB6F-905C93331361}" dt="2023-04-17T21:16:11.114" v="144" actId="26606"/>
          <ac:cxnSpMkLst>
            <pc:docMk/>
            <pc:sldMk cId="1745100707" sldId="301"/>
            <ac:cxnSpMk id="50" creationId="{C49DA8F6-BCC1-4447-B54C-57856834B94B}"/>
          </ac:cxnSpMkLst>
        </pc:cxnChg>
      </pc:sldChg>
      <pc:sldChg chg="addSp delSp modSp add mod ord setBg modNotesTx">
        <pc:chgData name="Jacob" userId="e127babff9780eaf" providerId="LiveId" clId="{4F5C9FF0-DAB0-4BA8-AB6F-905C93331361}" dt="2023-04-24T19:41:02.557" v="36987" actId="113"/>
        <pc:sldMkLst>
          <pc:docMk/>
          <pc:sldMk cId="1045186999" sldId="302"/>
        </pc:sldMkLst>
        <pc:spChg chg="add del mod">
          <ac:chgData name="Jacob" userId="e127babff9780eaf" providerId="LiveId" clId="{4F5C9FF0-DAB0-4BA8-AB6F-905C93331361}" dt="2023-04-17T21:35:29.685" v="1003" actId="478"/>
          <ac:spMkLst>
            <pc:docMk/>
            <pc:sldMk cId="1045186999" sldId="302"/>
            <ac:spMk id="3" creationId="{AD692333-DA2D-79AE-342C-7548F66B860B}"/>
          </ac:spMkLst>
        </pc:spChg>
        <pc:spChg chg="add del mod">
          <ac:chgData name="Jacob" userId="e127babff9780eaf" providerId="LiveId" clId="{4F5C9FF0-DAB0-4BA8-AB6F-905C93331361}" dt="2023-04-17T21:36:05.583" v="1010" actId="478"/>
          <ac:spMkLst>
            <pc:docMk/>
            <pc:sldMk cId="1045186999" sldId="302"/>
            <ac:spMk id="5" creationId="{120EB9A2-DD4D-9448-29FD-4851CA7C5119}"/>
          </ac:spMkLst>
        </pc:spChg>
        <pc:spChg chg="add mod">
          <ac:chgData name="Jacob" userId="e127babff9780eaf" providerId="LiveId" clId="{4F5C9FF0-DAB0-4BA8-AB6F-905C93331361}" dt="2023-04-18T14:11:43.841" v="10174" actId="1076"/>
          <ac:spMkLst>
            <pc:docMk/>
            <pc:sldMk cId="1045186999" sldId="302"/>
            <ac:spMk id="6" creationId="{FF9DC464-AF3B-5C6D-51B8-3335F2389C8C}"/>
          </ac:spMkLst>
        </pc:spChg>
        <pc:spChg chg="add mod">
          <ac:chgData name="Jacob" userId="e127babff9780eaf" providerId="LiveId" clId="{4F5C9FF0-DAB0-4BA8-AB6F-905C93331361}" dt="2023-04-20T10:23:28.416" v="22902" actId="1076"/>
          <ac:spMkLst>
            <pc:docMk/>
            <pc:sldMk cId="1045186999" sldId="302"/>
            <ac:spMk id="7" creationId="{8B619347-9AAA-A30B-1F85-7DCAFF378A0A}"/>
          </ac:spMkLst>
        </pc:spChg>
        <pc:spChg chg="add mod">
          <ac:chgData name="Jacob" userId="e127babff9780eaf" providerId="LiveId" clId="{4F5C9FF0-DAB0-4BA8-AB6F-905C93331361}" dt="2023-04-20T10:22:00.038" v="22893" actId="1076"/>
          <ac:spMkLst>
            <pc:docMk/>
            <pc:sldMk cId="1045186999" sldId="302"/>
            <ac:spMk id="8" creationId="{25058E70-35C5-06BA-3A7C-A35F16243A62}"/>
          </ac:spMkLst>
        </pc:spChg>
        <pc:spChg chg="add mod">
          <ac:chgData name="Jacob" userId="e127babff9780eaf" providerId="LiveId" clId="{4F5C9FF0-DAB0-4BA8-AB6F-905C93331361}" dt="2023-04-18T14:11:51.249" v="10176" actId="1076"/>
          <ac:spMkLst>
            <pc:docMk/>
            <pc:sldMk cId="1045186999" sldId="302"/>
            <ac:spMk id="9" creationId="{D9E99E27-50D2-368A-998A-0B07E34B0F6B}"/>
          </ac:spMkLst>
        </pc:spChg>
        <pc:spChg chg="del">
          <ac:chgData name="Jacob" userId="e127babff9780eaf" providerId="LiveId" clId="{4F5C9FF0-DAB0-4BA8-AB6F-905C93331361}" dt="2023-04-17T21:35:24.116" v="1001" actId="478"/>
          <ac:spMkLst>
            <pc:docMk/>
            <pc:sldMk cId="1045186999" sldId="302"/>
            <ac:spMk id="13" creationId="{32AA922F-7FCE-49A0-92E0-60263B0E006A}"/>
          </ac:spMkLst>
        </pc:spChg>
        <pc:spChg chg="del">
          <ac:chgData name="Jacob" userId="e127babff9780eaf" providerId="LiveId" clId="{4F5C9FF0-DAB0-4BA8-AB6F-905C93331361}" dt="2023-04-17T21:36:03.843" v="1009" actId="478"/>
          <ac:spMkLst>
            <pc:docMk/>
            <pc:sldMk cId="1045186999" sldId="302"/>
            <ac:spMk id="14" creationId="{94D68F73-4FB1-4145-BF89-FE36142E5100}"/>
          </ac:spMkLst>
        </pc:spChg>
        <pc:spChg chg="del">
          <ac:chgData name="Jacob" userId="e127babff9780eaf" providerId="LiveId" clId="{4F5C9FF0-DAB0-4BA8-AB6F-905C93331361}" dt="2023-04-17T21:36:00.269" v="1007" actId="478"/>
          <ac:spMkLst>
            <pc:docMk/>
            <pc:sldMk cId="1045186999" sldId="302"/>
            <ac:spMk id="29" creationId="{325E94DE-E8DE-0FA6-482F-6181C0E8CEAB}"/>
          </ac:spMkLst>
        </pc:spChg>
        <pc:spChg chg="del">
          <ac:chgData name="Jacob" userId="e127babff9780eaf" providerId="LiveId" clId="{4F5C9FF0-DAB0-4BA8-AB6F-905C93331361}" dt="2023-04-17T21:36:02.022" v="1008" actId="478"/>
          <ac:spMkLst>
            <pc:docMk/>
            <pc:sldMk cId="1045186999" sldId="302"/>
            <ac:spMk id="30" creationId="{3CF16CBA-D27D-BB0C-5E2E-FF8DE60AF8A2}"/>
          </ac:spMkLst>
        </pc:spChg>
        <pc:spChg chg="del">
          <ac:chgData name="Jacob" userId="e127babff9780eaf" providerId="LiveId" clId="{4F5C9FF0-DAB0-4BA8-AB6F-905C93331361}" dt="2023-04-17T21:36:21.597" v="1011" actId="478"/>
          <ac:spMkLst>
            <pc:docMk/>
            <pc:sldMk cId="1045186999" sldId="302"/>
            <ac:spMk id="36" creationId="{887FAE29-66C2-C153-A1C1-332DF107326A}"/>
          </ac:spMkLst>
        </pc:spChg>
        <pc:spChg chg="del mod">
          <ac:chgData name="Jacob" userId="e127babff9780eaf" providerId="LiveId" clId="{4F5C9FF0-DAB0-4BA8-AB6F-905C93331361}" dt="2023-04-17T21:35:31.603" v="1004" actId="478"/>
          <ac:spMkLst>
            <pc:docMk/>
            <pc:sldMk cId="1045186999" sldId="302"/>
            <ac:spMk id="39" creationId="{A7428C17-E441-CB24-6B69-4E531248606C}"/>
          </ac:spMkLst>
        </pc:spChg>
        <pc:spChg chg="del">
          <ac:chgData name="Jacob" userId="e127babff9780eaf" providerId="LiveId" clId="{4F5C9FF0-DAB0-4BA8-AB6F-905C93331361}" dt="2023-04-17T21:35:33.288" v="1005" actId="478"/>
          <ac:spMkLst>
            <pc:docMk/>
            <pc:sldMk cId="1045186999" sldId="302"/>
            <ac:spMk id="40" creationId="{49F879C0-036E-72FA-8B65-13F47AC64547}"/>
          </ac:spMkLst>
        </pc:spChg>
        <pc:spChg chg="mod ord">
          <ac:chgData name="Jacob" userId="e127babff9780eaf" providerId="LiveId" clId="{4F5C9FF0-DAB0-4BA8-AB6F-905C93331361}" dt="2023-04-24T07:13:08.187" v="26516" actId="403"/>
          <ac:spMkLst>
            <pc:docMk/>
            <pc:sldMk cId="1045186999" sldId="302"/>
            <ac:spMk id="41" creationId="{0622F47C-D986-4C50-BD14-2C1E537C27FB}"/>
          </ac:spMkLst>
        </pc:spChg>
        <pc:spChg chg="del">
          <ac:chgData name="Jacob" userId="e127babff9780eaf" providerId="LiveId" clId="{4F5C9FF0-DAB0-4BA8-AB6F-905C93331361}" dt="2023-04-17T21:35:35.704" v="1006" actId="478"/>
          <ac:spMkLst>
            <pc:docMk/>
            <pc:sldMk cId="1045186999" sldId="302"/>
            <ac:spMk id="42" creationId="{805BF6E8-0955-4250-250D-FC98AD51AD75}"/>
          </ac:spMkLst>
        </pc:spChg>
        <pc:spChg chg="add del">
          <ac:chgData name="Jacob" userId="e127babff9780eaf" providerId="LiveId" clId="{4F5C9FF0-DAB0-4BA8-AB6F-905C93331361}" dt="2023-04-17T21:36:32.605" v="1013" actId="26606"/>
          <ac:spMkLst>
            <pc:docMk/>
            <pc:sldMk cId="1045186999" sldId="302"/>
            <ac:spMk id="46" creationId="{A26C624C-963C-4795-B05B-6565DB5ABD39}"/>
          </ac:spMkLst>
        </pc:spChg>
        <pc:spChg chg="add del">
          <ac:chgData name="Jacob" userId="e127babff9780eaf" providerId="LiveId" clId="{4F5C9FF0-DAB0-4BA8-AB6F-905C93331361}" dt="2023-04-17T21:36:54.598" v="1015" actId="26606"/>
          <ac:spMkLst>
            <pc:docMk/>
            <pc:sldMk cId="1045186999" sldId="302"/>
            <ac:spMk id="48" creationId="{CE3C5560-7A9C-489F-9148-18C5E1D0F0B2}"/>
          </ac:spMkLst>
        </pc:spChg>
        <pc:spChg chg="add del">
          <ac:chgData name="Jacob" userId="e127babff9780eaf" providerId="LiveId" clId="{4F5C9FF0-DAB0-4BA8-AB6F-905C93331361}" dt="2023-04-17T21:36:54.598" v="1015" actId="26606"/>
          <ac:spMkLst>
            <pc:docMk/>
            <pc:sldMk cId="1045186999" sldId="302"/>
            <ac:spMk id="49" creationId="{0DCF8BF8-1714-494F-B2A6-D7A356A0E707}"/>
          </ac:spMkLst>
        </pc:spChg>
        <pc:spChg chg="add del">
          <ac:chgData name="Jacob" userId="e127babff9780eaf" providerId="LiveId" clId="{4F5C9FF0-DAB0-4BA8-AB6F-905C93331361}" dt="2023-04-17T21:36:54.598" v="1015" actId="26606"/>
          <ac:spMkLst>
            <pc:docMk/>
            <pc:sldMk cId="1045186999" sldId="302"/>
            <ac:spMk id="50" creationId="{AEA7509D-F04F-40CB-A0B3-EEF16499CC9F}"/>
          </ac:spMkLst>
        </pc:spChg>
        <pc:spChg chg="add del">
          <ac:chgData name="Jacob" userId="e127babff9780eaf" providerId="LiveId" clId="{4F5C9FF0-DAB0-4BA8-AB6F-905C93331361}" dt="2023-04-17T21:36:54.598" v="1015" actId="26606"/>
          <ac:spMkLst>
            <pc:docMk/>
            <pc:sldMk cId="1045186999" sldId="302"/>
            <ac:spMk id="52" creationId="{C5CB530E-515E-412C-9DF1-5F8FFBD6F383}"/>
          </ac:spMkLst>
        </pc:spChg>
        <pc:spChg chg="add del">
          <ac:chgData name="Jacob" userId="e127babff9780eaf" providerId="LiveId" clId="{4F5C9FF0-DAB0-4BA8-AB6F-905C93331361}" dt="2023-04-17T21:36:54.598" v="1015" actId="26606"/>
          <ac:spMkLst>
            <pc:docMk/>
            <pc:sldMk cId="1045186999" sldId="302"/>
            <ac:spMk id="54" creationId="{712D4376-A578-4FF1-94FC-245E7A6A489F}"/>
          </ac:spMkLst>
        </pc:spChg>
        <pc:spChg chg="add">
          <ac:chgData name="Jacob" userId="e127babff9780eaf" providerId="LiveId" clId="{4F5C9FF0-DAB0-4BA8-AB6F-905C93331361}" dt="2023-04-17T21:36:54.633" v="1016" actId="26606"/>
          <ac:spMkLst>
            <pc:docMk/>
            <pc:sldMk cId="1045186999" sldId="302"/>
            <ac:spMk id="58" creationId="{398F3DEE-0E56-499F-AFAE-C2DA7C2C815B}"/>
          </ac:spMkLst>
        </pc:spChg>
        <pc:spChg chg="add">
          <ac:chgData name="Jacob" userId="e127babff9780eaf" providerId="LiveId" clId="{4F5C9FF0-DAB0-4BA8-AB6F-905C93331361}" dt="2023-04-17T21:36:54.633" v="1016" actId="26606"/>
          <ac:spMkLst>
            <pc:docMk/>
            <pc:sldMk cId="1045186999" sldId="302"/>
            <ac:spMk id="59" creationId="{EBB65E49-5337-40E3-9DBD-146D14EA0739}"/>
          </ac:spMkLst>
        </pc:spChg>
        <pc:spChg chg="add">
          <ac:chgData name="Jacob" userId="e127babff9780eaf" providerId="LiveId" clId="{4F5C9FF0-DAB0-4BA8-AB6F-905C93331361}" dt="2023-04-17T21:36:54.633" v="1016" actId="26606"/>
          <ac:spMkLst>
            <pc:docMk/>
            <pc:sldMk cId="1045186999" sldId="302"/>
            <ac:spMk id="60" creationId="{E859509F-94DC-4952-A3B5-1EFAA2F5242F}"/>
          </ac:spMkLst>
        </pc:spChg>
        <pc:spChg chg="add">
          <ac:chgData name="Jacob" userId="e127babff9780eaf" providerId="LiveId" clId="{4F5C9FF0-DAB0-4BA8-AB6F-905C93331361}" dt="2023-04-17T21:36:54.633" v="1016" actId="26606"/>
          <ac:spMkLst>
            <pc:docMk/>
            <pc:sldMk cId="1045186999" sldId="302"/>
            <ac:spMk id="61" creationId="{6B1AF2CB-1EFE-4962-A8DC-2D3CE47362B5}"/>
          </ac:spMkLst>
        </pc:spChg>
        <pc:spChg chg="add">
          <ac:chgData name="Jacob" userId="e127babff9780eaf" providerId="LiveId" clId="{4F5C9FF0-DAB0-4BA8-AB6F-905C93331361}" dt="2023-04-17T21:36:54.633" v="1016" actId="26606"/>
          <ac:spMkLst>
            <pc:docMk/>
            <pc:sldMk cId="1045186999" sldId="302"/>
            <ac:spMk id="62" creationId="{2232531E-9E20-48D1-A119-C05304D9E893}"/>
          </ac:spMkLst>
        </pc:spChg>
        <pc:spChg chg="add">
          <ac:chgData name="Jacob" userId="e127babff9780eaf" providerId="LiveId" clId="{4F5C9FF0-DAB0-4BA8-AB6F-905C93331361}" dt="2023-04-17T21:36:54.633" v="1016" actId="26606"/>
          <ac:spMkLst>
            <pc:docMk/>
            <pc:sldMk cId="1045186999" sldId="302"/>
            <ac:spMk id="63" creationId="{17AA014B-79A8-4BEC-893F-423182880E21}"/>
          </ac:spMkLst>
        </pc:spChg>
        <pc:picChg chg="mod ord">
          <ac:chgData name="Jacob" userId="e127babff9780eaf" providerId="LiveId" clId="{4F5C9FF0-DAB0-4BA8-AB6F-905C93331361}" dt="2023-04-18T14:11:39.907" v="10173" actId="1076"/>
          <ac:picMkLst>
            <pc:docMk/>
            <pc:sldMk cId="1045186999" sldId="302"/>
            <ac:picMk id="27" creationId="{AE1F6FE0-301A-731C-EAED-854BB6529713}"/>
          </ac:picMkLst>
        </pc:picChg>
        <pc:picChg chg="mod ord">
          <ac:chgData name="Jacob" userId="e127babff9780eaf" providerId="LiveId" clId="{4F5C9FF0-DAB0-4BA8-AB6F-905C93331361}" dt="2023-04-20T10:21:25.144" v="22888" actId="1076"/>
          <ac:picMkLst>
            <pc:docMk/>
            <pc:sldMk cId="1045186999" sldId="302"/>
            <ac:picMk id="31" creationId="{CA379552-C736-C473-E028-792DE7A998CE}"/>
          </ac:picMkLst>
        </pc:picChg>
        <pc:picChg chg="mod ord">
          <ac:chgData name="Jacob" userId="e127babff9780eaf" providerId="LiveId" clId="{4F5C9FF0-DAB0-4BA8-AB6F-905C93331361}" dt="2023-04-20T10:21:13.547" v="22887" actId="1076"/>
          <ac:picMkLst>
            <pc:docMk/>
            <pc:sldMk cId="1045186999" sldId="302"/>
            <ac:picMk id="32" creationId="{7D618FA3-900D-EDFA-888A-2B544D4FB8D9}"/>
          </ac:picMkLst>
        </pc:picChg>
        <pc:picChg chg="mod">
          <ac:chgData name="Jacob" userId="e127babff9780eaf" providerId="LiveId" clId="{4F5C9FF0-DAB0-4BA8-AB6F-905C93331361}" dt="2023-04-18T14:11:47.396" v="10175" actId="1076"/>
          <ac:picMkLst>
            <pc:docMk/>
            <pc:sldMk cId="1045186999" sldId="302"/>
            <ac:picMk id="33" creationId="{4263641F-5D09-5CB4-B240-EF46CE001192}"/>
          </ac:picMkLst>
        </pc:picChg>
        <pc:cxnChg chg="add del">
          <ac:chgData name="Jacob" userId="e127babff9780eaf" providerId="LiveId" clId="{4F5C9FF0-DAB0-4BA8-AB6F-905C93331361}" dt="2023-04-17T21:36:54.598" v="1015" actId="26606"/>
          <ac:cxnSpMkLst>
            <pc:docMk/>
            <pc:sldMk cId="1045186999" sldId="302"/>
            <ac:cxnSpMk id="56" creationId="{56020367-4FD5-4596-8E10-C5F095CD8DBF}"/>
          </ac:cxnSpMkLst>
        </pc:cxnChg>
      </pc:sldChg>
      <pc:sldChg chg="new del ord">
        <pc:chgData name="Jacob" userId="e127babff9780eaf" providerId="LiveId" clId="{4F5C9FF0-DAB0-4BA8-AB6F-905C93331361}" dt="2023-04-17T21:16:41.211" v="148" actId="47"/>
        <pc:sldMkLst>
          <pc:docMk/>
          <pc:sldMk cId="1081829475" sldId="302"/>
        </pc:sldMkLst>
      </pc:sldChg>
      <pc:sldChg chg="addSp delSp modSp new mod setBg setClrOvrMap modNotesTx">
        <pc:chgData name="Jacob" userId="e127babff9780eaf" providerId="LiveId" clId="{4F5C9FF0-DAB0-4BA8-AB6F-905C93331361}" dt="2023-04-25T07:08:34.555" v="39144" actId="20577"/>
        <pc:sldMkLst>
          <pc:docMk/>
          <pc:sldMk cId="2620209919" sldId="303"/>
        </pc:sldMkLst>
        <pc:spChg chg="mod">
          <ac:chgData name="Jacob" userId="e127babff9780eaf" providerId="LiveId" clId="{4F5C9FF0-DAB0-4BA8-AB6F-905C93331361}" dt="2023-04-24T07:15:18.649" v="26543" actId="1076"/>
          <ac:spMkLst>
            <pc:docMk/>
            <pc:sldMk cId="2620209919" sldId="303"/>
            <ac:spMk id="2" creationId="{0CA2DB5E-D190-512E-EF61-C44A0AEC3564}"/>
          </ac:spMkLst>
        </pc:spChg>
        <pc:spChg chg="del">
          <ac:chgData name="Jacob" userId="e127babff9780eaf" providerId="LiveId" clId="{4F5C9FF0-DAB0-4BA8-AB6F-905C93331361}" dt="2023-04-18T07:56:48.026" v="2140" actId="26606"/>
          <ac:spMkLst>
            <pc:docMk/>
            <pc:sldMk cId="2620209919" sldId="303"/>
            <ac:spMk id="3" creationId="{49AE1FFD-35CA-4BDD-24DC-5638B698956F}"/>
          </ac:spMkLst>
        </pc:spChg>
        <pc:spChg chg="add del mod">
          <ac:chgData name="Jacob" userId="e127babff9780eaf" providerId="LiveId" clId="{4F5C9FF0-DAB0-4BA8-AB6F-905C93331361}" dt="2023-04-18T09:00:54.769" v="2816" actId="478"/>
          <ac:spMkLst>
            <pc:docMk/>
            <pc:sldMk cId="2620209919" sldId="303"/>
            <ac:spMk id="4" creationId="{AB38AD8B-54D5-2DC4-73AF-3D28281257E7}"/>
          </ac:spMkLst>
        </pc:spChg>
        <pc:spChg chg="del">
          <ac:chgData name="Jacob" userId="e127babff9780eaf" providerId="LiveId" clId="{4F5C9FF0-DAB0-4BA8-AB6F-905C93331361}" dt="2023-04-18T07:56:48.026" v="2140" actId="26606"/>
          <ac:spMkLst>
            <pc:docMk/>
            <pc:sldMk cId="2620209919" sldId="303"/>
            <ac:spMk id="4" creationId="{FF2F0875-9018-81F1-4DD0-D5A2A89E6217}"/>
          </ac:spMkLst>
        </pc:spChg>
        <pc:spChg chg="del mod ord">
          <ac:chgData name="Jacob" userId="e127babff9780eaf" providerId="LiveId" clId="{4F5C9FF0-DAB0-4BA8-AB6F-905C93331361}" dt="2023-04-18T07:57:52.990" v="2145" actId="478"/>
          <ac:spMkLst>
            <pc:docMk/>
            <pc:sldMk cId="2620209919" sldId="303"/>
            <ac:spMk id="5" creationId="{463F5BEA-DC04-2EDB-DA90-56C629A1078C}"/>
          </ac:spMkLst>
        </pc:spChg>
        <pc:spChg chg="add mod">
          <ac:chgData name="Jacob" userId="e127babff9780eaf" providerId="LiveId" clId="{4F5C9FF0-DAB0-4BA8-AB6F-905C93331361}" dt="2023-04-18T11:43:06.983" v="7420" actId="20577"/>
          <ac:spMkLst>
            <pc:docMk/>
            <pc:sldMk cId="2620209919" sldId="303"/>
            <ac:spMk id="5" creationId="{C32B779F-A532-5819-9892-11FB224D6E2D}"/>
          </ac:spMkLst>
        </pc:spChg>
        <pc:spChg chg="del mod">
          <ac:chgData name="Jacob" userId="e127babff9780eaf" providerId="LiveId" clId="{4F5C9FF0-DAB0-4BA8-AB6F-905C93331361}" dt="2023-04-18T07:57:49.917" v="2144" actId="478"/>
          <ac:spMkLst>
            <pc:docMk/>
            <pc:sldMk cId="2620209919" sldId="303"/>
            <ac:spMk id="6" creationId="{F04B8A63-BE6D-8113-B8E5-2210A31670F0}"/>
          </ac:spMkLst>
        </pc:spChg>
        <pc:spChg chg="del mod">
          <ac:chgData name="Jacob" userId="e127babff9780eaf" providerId="LiveId" clId="{4F5C9FF0-DAB0-4BA8-AB6F-905C93331361}" dt="2023-04-18T07:57:56.488" v="2147" actId="478"/>
          <ac:spMkLst>
            <pc:docMk/>
            <pc:sldMk cId="2620209919" sldId="303"/>
            <ac:spMk id="7" creationId="{0BA3D462-D0CC-8595-9399-5B61DDD55D5A}"/>
          </ac:spMkLst>
        </pc:spChg>
        <pc:spChg chg="add del mod">
          <ac:chgData name="Jacob" userId="e127babff9780eaf" providerId="LiveId" clId="{4F5C9FF0-DAB0-4BA8-AB6F-905C93331361}" dt="2023-04-25T07:08:34.555" v="39144" actId="20577"/>
          <ac:spMkLst>
            <pc:docMk/>
            <pc:sldMk cId="2620209919" sldId="303"/>
            <ac:spMk id="8" creationId="{09268071-FCF1-13EF-AF18-7F106CB3DA72}"/>
          </ac:spMkLst>
        </pc:spChg>
        <pc:spChg chg="add del">
          <ac:chgData name="Jacob" userId="e127babff9780eaf" providerId="LiveId" clId="{4F5C9FF0-DAB0-4BA8-AB6F-905C93331361}" dt="2023-04-18T07:57:27.713" v="2142" actId="26606"/>
          <ac:spMkLst>
            <pc:docMk/>
            <pc:sldMk cId="2620209919" sldId="303"/>
            <ac:spMk id="13" creationId="{71B2258F-86CA-4D4D-8270-BC05FCDEBFB3}"/>
          </ac:spMkLst>
        </pc:spChg>
        <pc:spChg chg="add del">
          <ac:chgData name="Jacob" userId="e127babff9780eaf" providerId="LiveId" clId="{4F5C9FF0-DAB0-4BA8-AB6F-905C93331361}" dt="2023-04-18T09:01:17.249" v="2818" actId="26606"/>
          <ac:spMkLst>
            <pc:docMk/>
            <pc:sldMk cId="2620209919" sldId="303"/>
            <ac:spMk id="18" creationId="{ECC07320-C2CA-4E29-8481-9D9E143C7788}"/>
          </ac:spMkLst>
        </pc:spChg>
        <pc:spChg chg="add del">
          <ac:chgData name="Jacob" userId="e127babff9780eaf" providerId="LiveId" clId="{4F5C9FF0-DAB0-4BA8-AB6F-905C93331361}" dt="2023-04-18T09:01:17.249" v="2818" actId="26606"/>
          <ac:spMkLst>
            <pc:docMk/>
            <pc:sldMk cId="2620209919" sldId="303"/>
            <ac:spMk id="24" creationId="{BACC6370-2D7E-4714-9D71-7542949D7D5D}"/>
          </ac:spMkLst>
        </pc:spChg>
        <pc:spChg chg="add del">
          <ac:chgData name="Jacob" userId="e127babff9780eaf" providerId="LiveId" clId="{4F5C9FF0-DAB0-4BA8-AB6F-905C93331361}" dt="2023-04-18T09:01:17.249" v="2818" actId="26606"/>
          <ac:spMkLst>
            <pc:docMk/>
            <pc:sldMk cId="2620209919" sldId="303"/>
            <ac:spMk id="26" creationId="{F68B3F68-107C-434F-AA38-110D5EA91B85}"/>
          </ac:spMkLst>
        </pc:spChg>
        <pc:spChg chg="add del">
          <ac:chgData name="Jacob" userId="e127babff9780eaf" providerId="LiveId" clId="{4F5C9FF0-DAB0-4BA8-AB6F-905C93331361}" dt="2023-04-18T09:01:17.249" v="2818" actId="26606"/>
          <ac:spMkLst>
            <pc:docMk/>
            <pc:sldMk cId="2620209919" sldId="303"/>
            <ac:spMk id="28" creationId="{AAD0DBB9-1A4B-4391-81D4-CB19F9AB918A}"/>
          </ac:spMkLst>
        </pc:spChg>
        <pc:spChg chg="add del">
          <ac:chgData name="Jacob" userId="e127babff9780eaf" providerId="LiveId" clId="{4F5C9FF0-DAB0-4BA8-AB6F-905C93331361}" dt="2023-04-18T09:01:17.249" v="2818" actId="26606"/>
          <ac:spMkLst>
            <pc:docMk/>
            <pc:sldMk cId="2620209919" sldId="303"/>
            <ac:spMk id="30" creationId="{063BBA22-50EA-4C4D-BE05-F1CE4E63AA56}"/>
          </ac:spMkLst>
        </pc:spChg>
        <pc:graphicFrameChg chg="add del">
          <ac:chgData name="Jacob" userId="e127babff9780eaf" providerId="LiveId" clId="{4F5C9FF0-DAB0-4BA8-AB6F-905C93331361}" dt="2023-04-18T09:01:17.249" v="2818" actId="26606"/>
          <ac:graphicFrameMkLst>
            <pc:docMk/>
            <pc:sldMk cId="2620209919" sldId="303"/>
            <ac:graphicFrameMk id="20" creationId="{5292B345-4005-8D81-785F-8A8935FDB4ED}"/>
          </ac:graphicFrameMkLst>
        </pc:graphicFrameChg>
        <pc:picChg chg="add del mod ord modCrop">
          <ac:chgData name="Jacob" userId="e127babff9780eaf" providerId="LiveId" clId="{4F5C9FF0-DAB0-4BA8-AB6F-905C93331361}" dt="2023-04-18T08:59:58.035" v="2806" actId="478"/>
          <ac:picMkLst>
            <pc:docMk/>
            <pc:sldMk cId="2620209919" sldId="303"/>
            <ac:picMk id="9" creationId="{E51DEB4E-A8DA-55FF-75FF-FFAA41E0C6DA}"/>
          </ac:picMkLst>
        </pc:picChg>
      </pc:sldChg>
      <pc:sldChg chg="addSp delSp modSp new mod modClrScheme chgLayout modNotesTx">
        <pc:chgData name="Jacob" userId="e127babff9780eaf" providerId="LiveId" clId="{4F5C9FF0-DAB0-4BA8-AB6F-905C93331361}" dt="2023-04-24T19:41:42.752" v="36993" actId="113"/>
        <pc:sldMkLst>
          <pc:docMk/>
          <pc:sldMk cId="2827580393" sldId="304"/>
        </pc:sldMkLst>
        <pc:spChg chg="add del mod">
          <ac:chgData name="Jacob" userId="e127babff9780eaf" providerId="LiveId" clId="{4F5C9FF0-DAB0-4BA8-AB6F-905C93331361}" dt="2023-04-18T12:56:04.941" v="9809" actId="478"/>
          <ac:spMkLst>
            <pc:docMk/>
            <pc:sldMk cId="2827580393" sldId="304"/>
            <ac:spMk id="2" creationId="{27F70247-1769-5F33-2957-5ACFE8DD4985}"/>
          </ac:spMkLst>
        </pc:spChg>
        <pc:spChg chg="del mod ord">
          <ac:chgData name="Jacob" userId="e127babff9780eaf" providerId="LiveId" clId="{4F5C9FF0-DAB0-4BA8-AB6F-905C93331361}" dt="2023-04-18T08:01:13.111" v="2190" actId="700"/>
          <ac:spMkLst>
            <pc:docMk/>
            <pc:sldMk cId="2827580393" sldId="304"/>
            <ac:spMk id="2" creationId="{F9F39B23-CB8D-8DAD-F7BB-5A1F6E6B29C5}"/>
          </ac:spMkLst>
        </pc:spChg>
        <pc:spChg chg="del">
          <ac:chgData name="Jacob" userId="e127babff9780eaf" providerId="LiveId" clId="{4F5C9FF0-DAB0-4BA8-AB6F-905C93331361}" dt="2023-04-18T08:01:13.111" v="2190" actId="700"/>
          <ac:spMkLst>
            <pc:docMk/>
            <pc:sldMk cId="2827580393" sldId="304"/>
            <ac:spMk id="3" creationId="{D3E0F0A0-4882-F439-2C38-A545EDE14176}"/>
          </ac:spMkLst>
        </pc:spChg>
        <pc:spChg chg="add del mod">
          <ac:chgData name="Jacob" userId="e127babff9780eaf" providerId="LiveId" clId="{4F5C9FF0-DAB0-4BA8-AB6F-905C93331361}" dt="2023-04-18T12:56:06.989" v="9810" actId="478"/>
          <ac:spMkLst>
            <pc:docMk/>
            <pc:sldMk cId="2827580393" sldId="304"/>
            <ac:spMk id="3" creationId="{ED81B68D-9184-45A8-3486-7935DDD784E3}"/>
          </ac:spMkLst>
        </pc:spChg>
        <pc:spChg chg="add del mod">
          <ac:chgData name="Jacob" userId="e127babff9780eaf" providerId="LiveId" clId="{4F5C9FF0-DAB0-4BA8-AB6F-905C93331361}" dt="2023-04-18T17:29:44.644" v="14588" actId="478"/>
          <ac:spMkLst>
            <pc:docMk/>
            <pc:sldMk cId="2827580393" sldId="304"/>
            <ac:spMk id="4" creationId="{50805000-3EFF-E0BE-BA4D-A30092D2E9FB}"/>
          </ac:spMkLst>
        </pc:spChg>
        <pc:spChg chg="del mod ord">
          <ac:chgData name="Jacob" userId="e127babff9780eaf" providerId="LiveId" clId="{4F5C9FF0-DAB0-4BA8-AB6F-905C93331361}" dt="2023-04-18T08:01:13.111" v="2190" actId="700"/>
          <ac:spMkLst>
            <pc:docMk/>
            <pc:sldMk cId="2827580393" sldId="304"/>
            <ac:spMk id="4" creationId="{89392557-C681-17F5-1CA7-8D3F94B22CB2}"/>
          </ac:spMkLst>
        </pc:spChg>
        <pc:spChg chg="del mod ord">
          <ac:chgData name="Jacob" userId="e127babff9780eaf" providerId="LiveId" clId="{4F5C9FF0-DAB0-4BA8-AB6F-905C93331361}" dt="2023-04-18T08:02:13.095" v="2291" actId="478"/>
          <ac:spMkLst>
            <pc:docMk/>
            <pc:sldMk cId="2827580393" sldId="304"/>
            <ac:spMk id="5" creationId="{AE8C46E8-5F5A-D629-2CE2-3B8E6557D6F9}"/>
          </ac:spMkLst>
        </pc:spChg>
        <pc:spChg chg="add del mod">
          <ac:chgData name="Jacob" userId="e127babff9780eaf" providerId="LiveId" clId="{4F5C9FF0-DAB0-4BA8-AB6F-905C93331361}" dt="2023-04-18T17:29:41.323" v="14587" actId="478"/>
          <ac:spMkLst>
            <pc:docMk/>
            <pc:sldMk cId="2827580393" sldId="304"/>
            <ac:spMk id="5" creationId="{EC1FCCAB-C149-2594-5776-B4293B1CB2AE}"/>
          </ac:spMkLst>
        </pc:spChg>
        <pc:spChg chg="del mod ord">
          <ac:chgData name="Jacob" userId="e127babff9780eaf" providerId="LiveId" clId="{4F5C9FF0-DAB0-4BA8-AB6F-905C93331361}" dt="2023-04-18T08:02:09.682" v="2290" actId="478"/>
          <ac:spMkLst>
            <pc:docMk/>
            <pc:sldMk cId="2827580393" sldId="304"/>
            <ac:spMk id="6" creationId="{2EA44956-44CD-3B84-9795-9DAC8AE6AE33}"/>
          </ac:spMkLst>
        </pc:spChg>
        <pc:spChg chg="del mod ord">
          <ac:chgData name="Jacob" userId="e127babff9780eaf" providerId="LiveId" clId="{4F5C9FF0-DAB0-4BA8-AB6F-905C93331361}" dt="2023-04-18T08:02:15.616" v="2292" actId="478"/>
          <ac:spMkLst>
            <pc:docMk/>
            <pc:sldMk cId="2827580393" sldId="304"/>
            <ac:spMk id="7" creationId="{EF589C7E-3A8C-065E-FB9B-51B1AA364056}"/>
          </ac:spMkLst>
        </pc:spChg>
        <pc:spChg chg="add mod ord">
          <ac:chgData name="Jacob" userId="e127babff9780eaf" providerId="LiveId" clId="{4F5C9FF0-DAB0-4BA8-AB6F-905C93331361}" dt="2023-04-24T07:14:47.413" v="26540" actId="403"/>
          <ac:spMkLst>
            <pc:docMk/>
            <pc:sldMk cId="2827580393" sldId="304"/>
            <ac:spMk id="8" creationId="{9E7EA4CA-B382-E1A8-E1FD-F74365586EBF}"/>
          </ac:spMkLst>
        </pc:spChg>
        <pc:spChg chg="add mod ord">
          <ac:chgData name="Jacob" userId="e127babff9780eaf" providerId="LiveId" clId="{4F5C9FF0-DAB0-4BA8-AB6F-905C93331361}" dt="2023-04-18T17:09:47.237" v="11911" actId="20577"/>
          <ac:spMkLst>
            <pc:docMk/>
            <pc:sldMk cId="2827580393" sldId="304"/>
            <ac:spMk id="9" creationId="{23CF3BE5-132C-7DD9-97C9-7D9E513E341E}"/>
          </ac:spMkLst>
        </pc:spChg>
        <pc:spChg chg="add mod ord">
          <ac:chgData name="Jacob" userId="e127babff9780eaf" providerId="LiveId" clId="{4F5C9FF0-DAB0-4BA8-AB6F-905C93331361}" dt="2023-04-18T14:05:18.741" v="10039" actId="115"/>
          <ac:spMkLst>
            <pc:docMk/>
            <pc:sldMk cId="2827580393" sldId="304"/>
            <ac:spMk id="10" creationId="{EDDDE8B3-F396-D8FC-DE1A-EA1D68D1BBD1}"/>
          </ac:spMkLst>
        </pc:spChg>
        <pc:spChg chg="add mod ord">
          <ac:chgData name="Jacob" userId="e127babff9780eaf" providerId="LiveId" clId="{4F5C9FF0-DAB0-4BA8-AB6F-905C93331361}" dt="2023-04-18T14:05:14.556" v="10038" actId="115"/>
          <ac:spMkLst>
            <pc:docMk/>
            <pc:sldMk cId="2827580393" sldId="304"/>
            <ac:spMk id="11" creationId="{7D336D5B-2C32-7803-4CB9-D0E5E958F842}"/>
          </ac:spMkLst>
        </pc:spChg>
        <pc:spChg chg="add mod ord">
          <ac:chgData name="Jacob" userId="e127babff9780eaf" providerId="LiveId" clId="{4F5C9FF0-DAB0-4BA8-AB6F-905C93331361}" dt="2023-04-18T12:36:43" v="8347" actId="403"/>
          <ac:spMkLst>
            <pc:docMk/>
            <pc:sldMk cId="2827580393" sldId="304"/>
            <ac:spMk id="12" creationId="{065F9879-7064-AB5F-8A71-5D8DE4C2B600}"/>
          </ac:spMkLst>
        </pc:spChg>
        <pc:spChg chg="add mod ord">
          <ac:chgData name="Jacob" userId="e127babff9780eaf" providerId="LiveId" clId="{4F5C9FF0-DAB0-4BA8-AB6F-905C93331361}" dt="2023-04-18T17:56:40.515" v="16893" actId="20577"/>
          <ac:spMkLst>
            <pc:docMk/>
            <pc:sldMk cId="2827580393" sldId="304"/>
            <ac:spMk id="13" creationId="{AE42F0A9-E632-C1B6-46AA-1B2591A47FE8}"/>
          </ac:spMkLst>
        </pc:spChg>
        <pc:spChg chg="add mod ord">
          <ac:chgData name="Jacob" userId="e127babff9780eaf" providerId="LiveId" clId="{4F5C9FF0-DAB0-4BA8-AB6F-905C93331361}" dt="2023-04-18T14:03:04.307" v="10019" actId="14100"/>
          <ac:spMkLst>
            <pc:docMk/>
            <pc:sldMk cId="2827580393" sldId="304"/>
            <ac:spMk id="14" creationId="{6990FA85-F13F-69AF-0E4B-8A959ABBEE10}"/>
          </ac:spMkLst>
        </pc:spChg>
      </pc:sldChg>
      <pc:sldChg chg="addSp delSp modSp new mod setBg modNotesTx">
        <pc:chgData name="Jacob" userId="e127babff9780eaf" providerId="LiveId" clId="{4F5C9FF0-DAB0-4BA8-AB6F-905C93331361}" dt="2023-04-25T07:17:14.100" v="39246" actId="20577"/>
        <pc:sldMkLst>
          <pc:docMk/>
          <pc:sldMk cId="1124607047" sldId="305"/>
        </pc:sldMkLst>
        <pc:spChg chg="mod">
          <ac:chgData name="Jacob" userId="e127babff9780eaf" providerId="LiveId" clId="{4F5C9FF0-DAB0-4BA8-AB6F-905C93331361}" dt="2023-04-24T07:11:43.374" v="26501" actId="255"/>
          <ac:spMkLst>
            <pc:docMk/>
            <pc:sldMk cId="1124607047" sldId="305"/>
            <ac:spMk id="2" creationId="{4FA539D7-C215-09E4-8AA9-F0559C027C23}"/>
          </ac:spMkLst>
        </pc:spChg>
        <pc:spChg chg="del">
          <ac:chgData name="Jacob" userId="e127babff9780eaf" providerId="LiveId" clId="{4F5C9FF0-DAB0-4BA8-AB6F-905C93331361}" dt="2023-04-18T08:09:39.639" v="2456" actId="26606"/>
          <ac:spMkLst>
            <pc:docMk/>
            <pc:sldMk cId="1124607047" sldId="305"/>
            <ac:spMk id="3" creationId="{38E79A75-FCCD-0B02-F01F-22A8D0D8FAC4}"/>
          </ac:spMkLst>
        </pc:spChg>
        <pc:spChg chg="del mod ord">
          <ac:chgData name="Jacob" userId="e127babff9780eaf" providerId="LiveId" clId="{4F5C9FF0-DAB0-4BA8-AB6F-905C93331361}" dt="2023-04-18T08:14:30.582" v="2461" actId="478"/>
          <ac:spMkLst>
            <pc:docMk/>
            <pc:sldMk cId="1124607047" sldId="305"/>
            <ac:spMk id="4" creationId="{BD4A28F3-78C4-3E33-5F27-CBA69D323380}"/>
          </ac:spMkLst>
        </pc:spChg>
        <pc:spChg chg="add del mod">
          <ac:chgData name="Jacob" userId="e127babff9780eaf" providerId="LiveId" clId="{4F5C9FF0-DAB0-4BA8-AB6F-905C93331361}" dt="2023-04-18T08:15:09.104" v="2465" actId="26606"/>
          <ac:spMkLst>
            <pc:docMk/>
            <pc:sldMk cId="1124607047" sldId="305"/>
            <ac:spMk id="5" creationId="{80086182-C3DA-A1EB-BF56-AF9BA45603CB}"/>
          </ac:spMkLst>
        </pc:spChg>
        <pc:spChg chg="del mod">
          <ac:chgData name="Jacob" userId="e127babff9780eaf" providerId="LiveId" clId="{4F5C9FF0-DAB0-4BA8-AB6F-905C93331361}" dt="2023-04-18T08:14:27.286" v="2460" actId="478"/>
          <ac:spMkLst>
            <pc:docMk/>
            <pc:sldMk cId="1124607047" sldId="305"/>
            <ac:spMk id="6" creationId="{86525A79-8040-EE3E-15C3-BF946A877BE3}"/>
          </ac:spMkLst>
        </pc:spChg>
        <pc:spChg chg="del mod">
          <ac:chgData name="Jacob" userId="e127babff9780eaf" providerId="LiveId" clId="{4F5C9FF0-DAB0-4BA8-AB6F-905C93331361}" dt="2023-04-18T08:14:33.931" v="2462" actId="478"/>
          <ac:spMkLst>
            <pc:docMk/>
            <pc:sldMk cId="1124607047" sldId="305"/>
            <ac:spMk id="7" creationId="{200725F6-0857-90FD-9B5E-92C458F3108C}"/>
          </ac:spMkLst>
        </pc:spChg>
        <pc:spChg chg="add del">
          <ac:chgData name="Jacob" userId="e127babff9780eaf" providerId="LiveId" clId="{4F5C9FF0-DAB0-4BA8-AB6F-905C93331361}" dt="2023-04-18T08:13:08.662" v="2457" actId="26606"/>
          <ac:spMkLst>
            <pc:docMk/>
            <pc:sldMk cId="1124607047" sldId="305"/>
            <ac:spMk id="12" creationId="{A7AE9375-4664-4DB2-922D-2782A6E439AC}"/>
          </ac:spMkLst>
        </pc:spChg>
        <pc:spChg chg="add del">
          <ac:chgData name="Jacob" userId="e127babff9780eaf" providerId="LiveId" clId="{4F5C9FF0-DAB0-4BA8-AB6F-905C93331361}" dt="2023-04-18T08:13:08.662" v="2457" actId="26606"/>
          <ac:spMkLst>
            <pc:docMk/>
            <pc:sldMk cId="1124607047" sldId="305"/>
            <ac:spMk id="16" creationId="{9DD005C1-8C51-42D6-9BEE-B9B83849743D}"/>
          </ac:spMkLst>
        </pc:spChg>
        <pc:spChg chg="add del">
          <ac:chgData name="Jacob" userId="e127babff9780eaf" providerId="LiveId" clId="{4F5C9FF0-DAB0-4BA8-AB6F-905C93331361}" dt="2023-04-18T08:15:09.104" v="2465" actId="26606"/>
          <ac:spMkLst>
            <pc:docMk/>
            <pc:sldMk cId="1124607047" sldId="305"/>
            <ac:spMk id="22" creationId="{8FC9BE17-9A7B-462D-AE50-3D8777387304}"/>
          </ac:spMkLst>
        </pc:spChg>
        <pc:spChg chg="add del">
          <ac:chgData name="Jacob" userId="e127babff9780eaf" providerId="LiveId" clId="{4F5C9FF0-DAB0-4BA8-AB6F-905C93331361}" dt="2023-04-18T08:15:09.104" v="2465" actId="26606"/>
          <ac:spMkLst>
            <pc:docMk/>
            <pc:sldMk cId="1124607047" sldId="305"/>
            <ac:spMk id="24" creationId="{3EBE8569-6AEC-4B8C-8D53-2DE337CDBA65}"/>
          </ac:spMkLst>
        </pc:spChg>
        <pc:spChg chg="add del">
          <ac:chgData name="Jacob" userId="e127babff9780eaf" providerId="LiveId" clId="{4F5C9FF0-DAB0-4BA8-AB6F-905C93331361}" dt="2023-04-18T08:15:09.104" v="2465" actId="26606"/>
          <ac:spMkLst>
            <pc:docMk/>
            <pc:sldMk cId="1124607047" sldId="305"/>
            <ac:spMk id="26" creationId="{55D4142C-5077-457F-A6AD-3FECFDB39685}"/>
          </ac:spMkLst>
        </pc:spChg>
        <pc:spChg chg="add del">
          <ac:chgData name="Jacob" userId="e127babff9780eaf" providerId="LiveId" clId="{4F5C9FF0-DAB0-4BA8-AB6F-905C93331361}" dt="2023-04-18T08:15:09.104" v="2465" actId="26606"/>
          <ac:spMkLst>
            <pc:docMk/>
            <pc:sldMk cId="1124607047" sldId="305"/>
            <ac:spMk id="28" creationId="{7A5F0580-5EE9-419F-96EE-B6529EF6E7D0}"/>
          </ac:spMkLst>
        </pc:spChg>
        <pc:spChg chg="add del">
          <ac:chgData name="Jacob" userId="e127babff9780eaf" providerId="LiveId" clId="{4F5C9FF0-DAB0-4BA8-AB6F-905C93331361}" dt="2023-04-18T08:15:09.092" v="2464" actId="26606"/>
          <ac:spMkLst>
            <pc:docMk/>
            <pc:sldMk cId="1124607047" sldId="305"/>
            <ac:spMk id="33" creationId="{026A84AF-6F58-471A-BF1F-10D8C03511C4}"/>
          </ac:spMkLst>
        </pc:spChg>
        <pc:spChg chg="add del">
          <ac:chgData name="Jacob" userId="e127babff9780eaf" providerId="LiveId" clId="{4F5C9FF0-DAB0-4BA8-AB6F-905C93331361}" dt="2023-04-18T08:15:21.704" v="2468" actId="26606"/>
          <ac:spMkLst>
            <pc:docMk/>
            <pc:sldMk cId="1124607047" sldId="305"/>
            <ac:spMk id="35" creationId="{CD8B4F24-440B-49E9-B85D-733523DC064B}"/>
          </ac:spMkLst>
        </pc:spChg>
        <pc:spChg chg="add del">
          <ac:chgData name="Jacob" userId="e127babff9780eaf" providerId="LiveId" clId="{4F5C9FF0-DAB0-4BA8-AB6F-905C93331361}" dt="2023-04-18T08:15:21.704" v="2468" actId="26606"/>
          <ac:spMkLst>
            <pc:docMk/>
            <pc:sldMk cId="1124607047" sldId="305"/>
            <ac:spMk id="36" creationId="{2B97F24A-32CE-4C1C-A50D-3016B394DCFB}"/>
          </ac:spMkLst>
        </pc:spChg>
        <pc:spChg chg="add mod ord">
          <ac:chgData name="Jacob" userId="e127babff9780eaf" providerId="LiveId" clId="{4F5C9FF0-DAB0-4BA8-AB6F-905C93331361}" dt="2023-04-25T07:17:14.100" v="39246" actId="20577"/>
          <ac:spMkLst>
            <pc:docMk/>
            <pc:sldMk cId="1124607047" sldId="305"/>
            <ac:spMk id="37" creationId="{80086182-C3DA-A1EB-BF56-AF9BA45603CB}"/>
          </ac:spMkLst>
        </pc:spChg>
        <pc:spChg chg="add del">
          <ac:chgData name="Jacob" userId="e127babff9780eaf" providerId="LiveId" clId="{4F5C9FF0-DAB0-4BA8-AB6F-905C93331361}" dt="2023-04-18T08:40:06.467" v="2626" actId="26606"/>
          <ac:spMkLst>
            <pc:docMk/>
            <pc:sldMk cId="1124607047" sldId="305"/>
            <ac:spMk id="42" creationId="{F13C74B1-5B17-4795-BED0-7140497B445A}"/>
          </ac:spMkLst>
        </pc:spChg>
        <pc:spChg chg="add del">
          <ac:chgData name="Jacob" userId="e127babff9780eaf" providerId="LiveId" clId="{4F5C9FF0-DAB0-4BA8-AB6F-905C93331361}" dt="2023-04-18T08:40:06.467" v="2626" actId="26606"/>
          <ac:spMkLst>
            <pc:docMk/>
            <pc:sldMk cId="1124607047" sldId="305"/>
            <ac:spMk id="44" creationId="{D4974D33-8DC5-464E-8C6D-BE58F0669C17}"/>
          </ac:spMkLst>
        </pc:spChg>
        <pc:spChg chg="add">
          <ac:chgData name="Jacob" userId="e127babff9780eaf" providerId="LiveId" clId="{4F5C9FF0-DAB0-4BA8-AB6F-905C93331361}" dt="2023-04-18T08:40:06.467" v="2626" actId="26606"/>
          <ac:spMkLst>
            <pc:docMk/>
            <pc:sldMk cId="1124607047" sldId="305"/>
            <ac:spMk id="49" creationId="{2C61293E-6EBE-43EF-A52C-9BEBFD7679D4}"/>
          </ac:spMkLst>
        </pc:spChg>
        <pc:spChg chg="add">
          <ac:chgData name="Jacob" userId="e127babff9780eaf" providerId="LiveId" clId="{4F5C9FF0-DAB0-4BA8-AB6F-905C93331361}" dt="2023-04-18T08:40:06.467" v="2626" actId="26606"/>
          <ac:spMkLst>
            <pc:docMk/>
            <pc:sldMk cId="1124607047" sldId="305"/>
            <ac:spMk id="51" creationId="{21540236-BFD5-4A9D-8840-4703E7F76825}"/>
          </ac:spMkLst>
        </pc:spChg>
        <pc:picChg chg="add mod ord modCrop">
          <ac:chgData name="Jacob" userId="e127babff9780eaf" providerId="LiveId" clId="{4F5C9FF0-DAB0-4BA8-AB6F-905C93331361}" dt="2023-04-18T08:40:21.754" v="2630" actId="14100"/>
          <ac:picMkLst>
            <pc:docMk/>
            <pc:sldMk cId="1124607047" sldId="305"/>
            <ac:picMk id="18" creationId="{5777B98B-FA69-FFA1-9A19-9ECD198243D9}"/>
          </ac:picMkLst>
        </pc:picChg>
        <pc:cxnChg chg="add del">
          <ac:chgData name="Jacob" userId="e127babff9780eaf" providerId="LiveId" clId="{4F5C9FF0-DAB0-4BA8-AB6F-905C93331361}" dt="2023-04-18T08:13:08.662" v="2457" actId="26606"/>
          <ac:cxnSpMkLst>
            <pc:docMk/>
            <pc:sldMk cId="1124607047" sldId="305"/>
            <ac:cxnSpMk id="14" creationId="{EE504C98-6397-41C1-A8D8-2D9C4ED307E0}"/>
          </ac:cxnSpMkLst>
        </pc:cxnChg>
      </pc:sldChg>
      <pc:sldChg chg="addSp delSp modSp add del mod ord setBg">
        <pc:chgData name="Jacob" userId="e127babff9780eaf" providerId="LiveId" clId="{4F5C9FF0-DAB0-4BA8-AB6F-905C93331361}" dt="2023-04-18T09:37:27.015" v="5822" actId="47"/>
        <pc:sldMkLst>
          <pc:docMk/>
          <pc:sldMk cId="3419813630" sldId="306"/>
        </pc:sldMkLst>
        <pc:spChg chg="mod">
          <ac:chgData name="Jacob" userId="e127babff9780eaf" providerId="LiveId" clId="{4F5C9FF0-DAB0-4BA8-AB6F-905C93331361}" dt="2023-04-18T09:37:25.092" v="5821" actId="20577"/>
          <ac:spMkLst>
            <pc:docMk/>
            <pc:sldMk cId="3419813630" sldId="306"/>
            <ac:spMk id="2" creationId="{B05CCA33-72F9-EFEC-F61A-4763B762857F}"/>
          </ac:spMkLst>
        </pc:spChg>
        <pc:spChg chg="add del">
          <ac:chgData name="Jacob" userId="e127babff9780eaf" providerId="LiveId" clId="{4F5C9FF0-DAB0-4BA8-AB6F-905C93331361}" dt="2023-04-18T08:19:51.065" v="2541" actId="22"/>
          <ac:spMkLst>
            <pc:docMk/>
            <pc:sldMk cId="3419813630" sldId="306"/>
            <ac:spMk id="4" creationId="{BEE7C6FC-498E-2C0B-B62E-4F7430739670}"/>
          </ac:spMkLst>
        </pc:spChg>
        <pc:spChg chg="add del">
          <ac:chgData name="Jacob" userId="e127babff9780eaf" providerId="LiveId" clId="{4F5C9FF0-DAB0-4BA8-AB6F-905C93331361}" dt="2023-04-18T08:19:32.271" v="2538" actId="26606"/>
          <ac:spMkLst>
            <pc:docMk/>
            <pc:sldMk cId="3419813630" sldId="306"/>
            <ac:spMk id="10" creationId="{FFD48BC7-DC40-47DE-87EE-9F4B6ECB9ABB}"/>
          </ac:spMkLst>
        </pc:spChg>
        <pc:spChg chg="add del">
          <ac:chgData name="Jacob" userId="e127babff9780eaf" providerId="LiveId" clId="{4F5C9FF0-DAB0-4BA8-AB6F-905C93331361}" dt="2023-04-18T08:19:32.271" v="2538" actId="26606"/>
          <ac:spMkLst>
            <pc:docMk/>
            <pc:sldMk cId="3419813630" sldId="306"/>
            <ac:spMk id="12" creationId="{E502BBC7-2C76-46F3-BC24-5985BC13DB88}"/>
          </ac:spMkLst>
        </pc:spChg>
        <pc:spChg chg="add del">
          <ac:chgData name="Jacob" userId="e127babff9780eaf" providerId="LiveId" clId="{4F5C9FF0-DAB0-4BA8-AB6F-905C93331361}" dt="2023-04-18T08:19:32.271" v="2538" actId="26606"/>
          <ac:spMkLst>
            <pc:docMk/>
            <pc:sldMk cId="3419813630" sldId="306"/>
            <ac:spMk id="14" creationId="{C7F28D52-2A5F-4D23-81AE-7CB8B591C7AF}"/>
          </ac:spMkLst>
        </pc:spChg>
        <pc:spChg chg="add del">
          <ac:chgData name="Jacob" userId="e127babff9780eaf" providerId="LiveId" clId="{4F5C9FF0-DAB0-4BA8-AB6F-905C93331361}" dt="2023-04-18T08:19:32.271" v="2538" actId="26606"/>
          <ac:spMkLst>
            <pc:docMk/>
            <pc:sldMk cId="3419813630" sldId="306"/>
            <ac:spMk id="16" creationId="{3629484E-3792-4B3D-89AD-7C8A1ED0E0D4}"/>
          </ac:spMkLst>
        </pc:spChg>
        <pc:spChg chg="add del">
          <ac:chgData name="Jacob" userId="e127babff9780eaf" providerId="LiveId" clId="{4F5C9FF0-DAB0-4BA8-AB6F-905C93331361}" dt="2023-04-18T09:36:51.580" v="5818" actId="26606"/>
          <ac:spMkLst>
            <pc:docMk/>
            <pc:sldMk cId="3419813630" sldId="306"/>
            <ac:spMk id="18" creationId="{C3896A03-3945-419A-B66B-4EE266EDD152}"/>
          </ac:spMkLst>
        </pc:spChg>
        <pc:spChg chg="add del">
          <ac:chgData name="Jacob" userId="e127babff9780eaf" providerId="LiveId" clId="{4F5C9FF0-DAB0-4BA8-AB6F-905C93331361}" dt="2023-04-18T09:36:51.580" v="5818" actId="26606"/>
          <ac:spMkLst>
            <pc:docMk/>
            <pc:sldMk cId="3419813630" sldId="306"/>
            <ac:spMk id="19" creationId="{B34F5AD2-EDBD-4BBD-A55C-EAFFD0C7097A}"/>
          </ac:spMkLst>
        </pc:spChg>
        <pc:spChg chg="add del">
          <ac:chgData name="Jacob" userId="e127babff9780eaf" providerId="LiveId" clId="{4F5C9FF0-DAB0-4BA8-AB6F-905C93331361}" dt="2023-04-18T08:18:58.341" v="2537" actId="26606"/>
          <ac:spMkLst>
            <pc:docMk/>
            <pc:sldMk cId="3419813630" sldId="306"/>
            <ac:spMk id="21" creationId="{FD4AD0ED-45F1-4AB2-8C18-7DED238A0FC1}"/>
          </ac:spMkLst>
        </pc:spChg>
        <pc:spChg chg="add del">
          <ac:chgData name="Jacob" userId="e127babff9780eaf" providerId="LiveId" clId="{4F5C9FF0-DAB0-4BA8-AB6F-905C93331361}" dt="2023-04-18T08:18:58.341" v="2537" actId="26606"/>
          <ac:spMkLst>
            <pc:docMk/>
            <pc:sldMk cId="3419813630" sldId="306"/>
            <ac:spMk id="23" creationId="{B7430622-9855-482E-98A8-1FAECC90908E}"/>
          </ac:spMkLst>
        </pc:spChg>
        <pc:spChg chg="add">
          <ac:chgData name="Jacob" userId="e127babff9780eaf" providerId="LiveId" clId="{4F5C9FF0-DAB0-4BA8-AB6F-905C93331361}" dt="2023-04-18T09:36:51.580" v="5818" actId="26606"/>
          <ac:spMkLst>
            <pc:docMk/>
            <pc:sldMk cId="3419813630" sldId="306"/>
            <ac:spMk id="24" creationId="{5625EBD2-B0F5-41AE-B3A7-8EC46826420A}"/>
          </ac:spMkLst>
        </pc:spChg>
        <pc:spChg chg="add del">
          <ac:chgData name="Jacob" userId="e127babff9780eaf" providerId="LiveId" clId="{4F5C9FF0-DAB0-4BA8-AB6F-905C93331361}" dt="2023-04-18T08:18:58.341" v="2537" actId="26606"/>
          <ac:spMkLst>
            <pc:docMk/>
            <pc:sldMk cId="3419813630" sldId="306"/>
            <ac:spMk id="33" creationId="{73162FBC-1EE8-4355-8B2B-CB9A5B4BD576}"/>
          </ac:spMkLst>
        </pc:spChg>
        <pc:spChg chg="add del">
          <ac:chgData name="Jacob" userId="e127babff9780eaf" providerId="LiveId" clId="{4F5C9FF0-DAB0-4BA8-AB6F-905C93331361}" dt="2023-04-18T08:18:58.341" v="2537" actId="26606"/>
          <ac:spMkLst>
            <pc:docMk/>
            <pc:sldMk cId="3419813630" sldId="306"/>
            <ac:spMk id="41" creationId="{26CE109B-4241-4CF1-B587-868774BB4464}"/>
          </ac:spMkLst>
        </pc:spChg>
        <pc:grpChg chg="add del">
          <ac:chgData name="Jacob" userId="e127babff9780eaf" providerId="LiveId" clId="{4F5C9FF0-DAB0-4BA8-AB6F-905C93331361}" dt="2023-04-18T08:18:58.341" v="2537" actId="26606"/>
          <ac:grpSpMkLst>
            <pc:docMk/>
            <pc:sldMk cId="3419813630" sldId="306"/>
            <ac:grpSpMk id="25" creationId="{715C76D5-716D-420A-ABDC-55BF6D9ED2C2}"/>
          </ac:grpSpMkLst>
        </pc:grpChg>
        <pc:grpChg chg="add del">
          <ac:chgData name="Jacob" userId="e127babff9780eaf" providerId="LiveId" clId="{4F5C9FF0-DAB0-4BA8-AB6F-905C93331361}" dt="2023-04-18T08:18:58.341" v="2537" actId="26606"/>
          <ac:grpSpMkLst>
            <pc:docMk/>
            <pc:sldMk cId="3419813630" sldId="306"/>
            <ac:grpSpMk id="35" creationId="{C2940EF9-7ECF-49BA-8F14-5EBC7ADE07FD}"/>
          </ac:grpSpMkLst>
        </pc:grpChg>
        <pc:grpChg chg="add del">
          <ac:chgData name="Jacob" userId="e127babff9780eaf" providerId="LiveId" clId="{4F5C9FF0-DAB0-4BA8-AB6F-905C93331361}" dt="2023-04-18T08:18:58.341" v="2537" actId="26606"/>
          <ac:grpSpMkLst>
            <pc:docMk/>
            <pc:sldMk cId="3419813630" sldId="306"/>
            <ac:grpSpMk id="43" creationId="{DD107650-C271-404F-98D8-BB8E7E030643}"/>
          </ac:grpSpMkLst>
        </pc:grpChg>
        <pc:picChg chg="add del mod">
          <ac:chgData name="Jacob" userId="e127babff9780eaf" providerId="LiveId" clId="{4F5C9FF0-DAB0-4BA8-AB6F-905C93331361}" dt="2023-04-18T09:36:45.961" v="5817" actId="478"/>
          <ac:picMkLst>
            <pc:docMk/>
            <pc:sldMk cId="3419813630" sldId="306"/>
            <ac:picMk id="5" creationId="{609450DA-F4B7-A2AC-D580-0EDD21D433D6}"/>
          </ac:picMkLst>
        </pc:picChg>
        <pc:picChg chg="add mod">
          <ac:chgData name="Jacob" userId="e127babff9780eaf" providerId="LiveId" clId="{4F5C9FF0-DAB0-4BA8-AB6F-905C93331361}" dt="2023-04-18T09:37:14.591" v="5820" actId="14826"/>
          <ac:picMkLst>
            <pc:docMk/>
            <pc:sldMk cId="3419813630" sldId="306"/>
            <ac:picMk id="22" creationId="{316AB8AE-248F-7909-A84A-4C4C076C0609}"/>
          </ac:picMkLst>
        </pc:picChg>
      </pc:sldChg>
      <pc:sldChg chg="addSp delSp modSp add del mod ord setBg setClrOvrMap">
        <pc:chgData name="Jacob" userId="e127babff9780eaf" providerId="LiveId" clId="{4F5C9FF0-DAB0-4BA8-AB6F-905C93331361}" dt="2023-04-18T19:30:30.009" v="17365" actId="2696"/>
        <pc:sldMkLst>
          <pc:docMk/>
          <pc:sldMk cId="1755694920" sldId="307"/>
        </pc:sldMkLst>
        <pc:spChg chg="mod">
          <ac:chgData name="Jacob" userId="e127babff9780eaf" providerId="LiveId" clId="{4F5C9FF0-DAB0-4BA8-AB6F-905C93331361}" dt="2023-04-18T08:41:26.458" v="2640" actId="403"/>
          <ac:spMkLst>
            <pc:docMk/>
            <pc:sldMk cId="1755694920" sldId="307"/>
            <ac:spMk id="2" creationId="{B05CCA33-72F9-EFEC-F61A-4763B762857F}"/>
          </ac:spMkLst>
        </pc:spChg>
        <pc:spChg chg="del">
          <ac:chgData name="Jacob" userId="e127babff9780eaf" providerId="LiveId" clId="{4F5C9FF0-DAB0-4BA8-AB6F-905C93331361}" dt="2023-04-18T08:41:10.993" v="2634" actId="26606"/>
          <ac:spMkLst>
            <pc:docMk/>
            <pc:sldMk cId="1755694920" sldId="307"/>
            <ac:spMk id="10" creationId="{FFD48BC7-DC40-47DE-87EE-9F4B6ECB9ABB}"/>
          </ac:spMkLst>
        </pc:spChg>
        <pc:spChg chg="del">
          <ac:chgData name="Jacob" userId="e127babff9780eaf" providerId="LiveId" clId="{4F5C9FF0-DAB0-4BA8-AB6F-905C93331361}" dt="2023-04-18T08:41:10.993" v="2634" actId="26606"/>
          <ac:spMkLst>
            <pc:docMk/>
            <pc:sldMk cId="1755694920" sldId="307"/>
            <ac:spMk id="12" creationId="{E502BBC7-2C76-46F3-BC24-5985BC13DB88}"/>
          </ac:spMkLst>
        </pc:spChg>
        <pc:spChg chg="del">
          <ac:chgData name="Jacob" userId="e127babff9780eaf" providerId="LiveId" clId="{4F5C9FF0-DAB0-4BA8-AB6F-905C93331361}" dt="2023-04-18T08:41:10.993" v="2634" actId="26606"/>
          <ac:spMkLst>
            <pc:docMk/>
            <pc:sldMk cId="1755694920" sldId="307"/>
            <ac:spMk id="14" creationId="{C7F28D52-2A5F-4D23-81AE-7CB8B591C7AF}"/>
          </ac:spMkLst>
        </pc:spChg>
        <pc:spChg chg="del">
          <ac:chgData name="Jacob" userId="e127babff9780eaf" providerId="LiveId" clId="{4F5C9FF0-DAB0-4BA8-AB6F-905C93331361}" dt="2023-04-18T08:41:10.993" v="2634" actId="26606"/>
          <ac:spMkLst>
            <pc:docMk/>
            <pc:sldMk cId="1755694920" sldId="307"/>
            <ac:spMk id="16" creationId="{3629484E-3792-4B3D-89AD-7C8A1ED0E0D4}"/>
          </ac:spMkLst>
        </pc:spChg>
        <pc:spChg chg="add">
          <ac:chgData name="Jacob" userId="e127babff9780eaf" providerId="LiveId" clId="{4F5C9FF0-DAB0-4BA8-AB6F-905C93331361}" dt="2023-04-18T08:41:10.993" v="2634" actId="26606"/>
          <ac:spMkLst>
            <pc:docMk/>
            <pc:sldMk cId="1755694920" sldId="307"/>
            <ac:spMk id="21" creationId="{66B332A4-D438-4773-A77F-5ED49A448D9D}"/>
          </ac:spMkLst>
        </pc:spChg>
        <pc:spChg chg="add">
          <ac:chgData name="Jacob" userId="e127babff9780eaf" providerId="LiveId" clId="{4F5C9FF0-DAB0-4BA8-AB6F-905C93331361}" dt="2023-04-18T08:41:10.993" v="2634" actId="26606"/>
          <ac:spMkLst>
            <pc:docMk/>
            <pc:sldMk cId="1755694920" sldId="307"/>
            <ac:spMk id="23" creationId="{DF9AD32D-FF05-44F4-BD4D-9CEE89B71EB9}"/>
          </ac:spMkLst>
        </pc:spChg>
      </pc:sldChg>
      <pc:sldChg chg="addSp delSp modSp add del mod setBg setClrOvrMap">
        <pc:chgData name="Jacob" userId="e127babff9780eaf" providerId="LiveId" clId="{4F5C9FF0-DAB0-4BA8-AB6F-905C93331361}" dt="2023-04-18T19:30:33.670" v="17366" actId="2696"/>
        <pc:sldMkLst>
          <pc:docMk/>
          <pc:sldMk cId="149106868" sldId="308"/>
        </pc:sldMkLst>
        <pc:spChg chg="mod">
          <ac:chgData name="Jacob" userId="e127babff9780eaf" providerId="LiveId" clId="{4F5C9FF0-DAB0-4BA8-AB6F-905C93331361}" dt="2023-04-18T08:41:39.460" v="2643" actId="403"/>
          <ac:spMkLst>
            <pc:docMk/>
            <pc:sldMk cId="149106868" sldId="308"/>
            <ac:spMk id="2" creationId="{B05CCA33-72F9-EFEC-F61A-4763B762857F}"/>
          </ac:spMkLst>
        </pc:spChg>
        <pc:spChg chg="del">
          <ac:chgData name="Jacob" userId="e127babff9780eaf" providerId="LiveId" clId="{4F5C9FF0-DAB0-4BA8-AB6F-905C93331361}" dt="2023-04-18T08:41:14.948" v="2635" actId="26606"/>
          <ac:spMkLst>
            <pc:docMk/>
            <pc:sldMk cId="149106868" sldId="308"/>
            <ac:spMk id="10" creationId="{FFD48BC7-DC40-47DE-87EE-9F4B6ECB9ABB}"/>
          </ac:spMkLst>
        </pc:spChg>
        <pc:spChg chg="del">
          <ac:chgData name="Jacob" userId="e127babff9780eaf" providerId="LiveId" clId="{4F5C9FF0-DAB0-4BA8-AB6F-905C93331361}" dt="2023-04-18T08:41:14.948" v="2635" actId="26606"/>
          <ac:spMkLst>
            <pc:docMk/>
            <pc:sldMk cId="149106868" sldId="308"/>
            <ac:spMk id="12" creationId="{E502BBC7-2C76-46F3-BC24-5985BC13DB88}"/>
          </ac:spMkLst>
        </pc:spChg>
        <pc:spChg chg="del">
          <ac:chgData name="Jacob" userId="e127babff9780eaf" providerId="LiveId" clId="{4F5C9FF0-DAB0-4BA8-AB6F-905C93331361}" dt="2023-04-18T08:41:14.948" v="2635" actId="26606"/>
          <ac:spMkLst>
            <pc:docMk/>
            <pc:sldMk cId="149106868" sldId="308"/>
            <ac:spMk id="14" creationId="{C7F28D52-2A5F-4D23-81AE-7CB8B591C7AF}"/>
          </ac:spMkLst>
        </pc:spChg>
        <pc:spChg chg="del">
          <ac:chgData name="Jacob" userId="e127babff9780eaf" providerId="LiveId" clId="{4F5C9FF0-DAB0-4BA8-AB6F-905C93331361}" dt="2023-04-18T08:41:14.948" v="2635" actId="26606"/>
          <ac:spMkLst>
            <pc:docMk/>
            <pc:sldMk cId="149106868" sldId="308"/>
            <ac:spMk id="16" creationId="{3629484E-3792-4B3D-89AD-7C8A1ED0E0D4}"/>
          </ac:spMkLst>
        </pc:spChg>
        <pc:spChg chg="add">
          <ac:chgData name="Jacob" userId="e127babff9780eaf" providerId="LiveId" clId="{4F5C9FF0-DAB0-4BA8-AB6F-905C93331361}" dt="2023-04-18T08:41:14.948" v="2635" actId="26606"/>
          <ac:spMkLst>
            <pc:docMk/>
            <pc:sldMk cId="149106868" sldId="308"/>
            <ac:spMk id="21" creationId="{66B332A4-D438-4773-A77F-5ED49A448D9D}"/>
          </ac:spMkLst>
        </pc:spChg>
        <pc:spChg chg="add">
          <ac:chgData name="Jacob" userId="e127babff9780eaf" providerId="LiveId" clId="{4F5C9FF0-DAB0-4BA8-AB6F-905C93331361}" dt="2023-04-18T08:41:14.948" v="2635" actId="26606"/>
          <ac:spMkLst>
            <pc:docMk/>
            <pc:sldMk cId="149106868" sldId="308"/>
            <ac:spMk id="23" creationId="{DF9AD32D-FF05-44F4-BD4D-9CEE89B71EB9}"/>
          </ac:spMkLst>
        </pc:spChg>
      </pc:sldChg>
      <pc:sldChg chg="addSp delSp modSp add del mod setBg setClrOvrMap">
        <pc:chgData name="Jacob" userId="e127babff9780eaf" providerId="LiveId" clId="{4F5C9FF0-DAB0-4BA8-AB6F-905C93331361}" dt="2023-04-18T19:30:36.808" v="17367" actId="2696"/>
        <pc:sldMkLst>
          <pc:docMk/>
          <pc:sldMk cId="2112340293" sldId="309"/>
        </pc:sldMkLst>
        <pc:spChg chg="mod">
          <ac:chgData name="Jacob" userId="e127babff9780eaf" providerId="LiveId" clId="{4F5C9FF0-DAB0-4BA8-AB6F-905C93331361}" dt="2023-04-18T08:42:20.378" v="2650" actId="20577"/>
          <ac:spMkLst>
            <pc:docMk/>
            <pc:sldMk cId="2112340293" sldId="309"/>
            <ac:spMk id="2" creationId="{B05CCA33-72F9-EFEC-F61A-4763B762857F}"/>
          </ac:spMkLst>
        </pc:spChg>
        <pc:spChg chg="del">
          <ac:chgData name="Jacob" userId="e127babff9780eaf" providerId="LiveId" clId="{4F5C9FF0-DAB0-4BA8-AB6F-905C93331361}" dt="2023-04-18T08:41:19.119" v="2636" actId="26606"/>
          <ac:spMkLst>
            <pc:docMk/>
            <pc:sldMk cId="2112340293" sldId="309"/>
            <ac:spMk id="10" creationId="{FFD48BC7-DC40-47DE-87EE-9F4B6ECB9ABB}"/>
          </ac:spMkLst>
        </pc:spChg>
        <pc:spChg chg="del">
          <ac:chgData name="Jacob" userId="e127babff9780eaf" providerId="LiveId" clId="{4F5C9FF0-DAB0-4BA8-AB6F-905C93331361}" dt="2023-04-18T08:41:19.119" v="2636" actId="26606"/>
          <ac:spMkLst>
            <pc:docMk/>
            <pc:sldMk cId="2112340293" sldId="309"/>
            <ac:spMk id="12" creationId="{E502BBC7-2C76-46F3-BC24-5985BC13DB88}"/>
          </ac:spMkLst>
        </pc:spChg>
        <pc:spChg chg="del">
          <ac:chgData name="Jacob" userId="e127babff9780eaf" providerId="LiveId" clId="{4F5C9FF0-DAB0-4BA8-AB6F-905C93331361}" dt="2023-04-18T08:41:19.119" v="2636" actId="26606"/>
          <ac:spMkLst>
            <pc:docMk/>
            <pc:sldMk cId="2112340293" sldId="309"/>
            <ac:spMk id="14" creationId="{C7F28D52-2A5F-4D23-81AE-7CB8B591C7AF}"/>
          </ac:spMkLst>
        </pc:spChg>
        <pc:spChg chg="del">
          <ac:chgData name="Jacob" userId="e127babff9780eaf" providerId="LiveId" clId="{4F5C9FF0-DAB0-4BA8-AB6F-905C93331361}" dt="2023-04-18T08:41:19.119" v="2636" actId="26606"/>
          <ac:spMkLst>
            <pc:docMk/>
            <pc:sldMk cId="2112340293" sldId="309"/>
            <ac:spMk id="16" creationId="{3629484E-3792-4B3D-89AD-7C8A1ED0E0D4}"/>
          </ac:spMkLst>
        </pc:spChg>
        <pc:spChg chg="add">
          <ac:chgData name="Jacob" userId="e127babff9780eaf" providerId="LiveId" clId="{4F5C9FF0-DAB0-4BA8-AB6F-905C93331361}" dt="2023-04-18T08:41:19.119" v="2636" actId="26606"/>
          <ac:spMkLst>
            <pc:docMk/>
            <pc:sldMk cId="2112340293" sldId="309"/>
            <ac:spMk id="21" creationId="{66B332A4-D438-4773-A77F-5ED49A448D9D}"/>
          </ac:spMkLst>
        </pc:spChg>
        <pc:spChg chg="add">
          <ac:chgData name="Jacob" userId="e127babff9780eaf" providerId="LiveId" clId="{4F5C9FF0-DAB0-4BA8-AB6F-905C93331361}" dt="2023-04-18T08:41:19.119" v="2636" actId="26606"/>
          <ac:spMkLst>
            <pc:docMk/>
            <pc:sldMk cId="2112340293" sldId="309"/>
            <ac:spMk id="23" creationId="{DF9AD32D-FF05-44F4-BD4D-9CEE89B71EB9}"/>
          </ac:spMkLst>
        </pc:spChg>
      </pc:sldChg>
      <pc:sldChg chg="addSp delSp modSp add mod ord setClrOvrMap modNotesTx">
        <pc:chgData name="Jacob" userId="e127babff9780eaf" providerId="LiveId" clId="{4F5C9FF0-DAB0-4BA8-AB6F-905C93331361}" dt="2023-04-25T07:22:31.142" v="39305" actId="20577"/>
        <pc:sldMkLst>
          <pc:docMk/>
          <pc:sldMk cId="80366081" sldId="310"/>
        </pc:sldMkLst>
        <pc:spChg chg="mod ord">
          <ac:chgData name="Jacob" userId="e127babff9780eaf" providerId="LiveId" clId="{4F5C9FF0-DAB0-4BA8-AB6F-905C93331361}" dt="2023-04-23T21:12:50.854" v="25704" actId="403"/>
          <ac:spMkLst>
            <pc:docMk/>
            <pc:sldMk cId="80366081" sldId="310"/>
            <ac:spMk id="2" creationId="{4FA539D7-C215-09E4-8AA9-F0559C027C23}"/>
          </ac:spMkLst>
        </pc:spChg>
        <pc:spChg chg="add del mod ord">
          <ac:chgData name="Jacob" userId="e127babff9780eaf" providerId="LiveId" clId="{4F5C9FF0-DAB0-4BA8-AB6F-905C93331361}" dt="2023-04-25T07:22:31.142" v="39305" actId="20577"/>
          <ac:spMkLst>
            <pc:docMk/>
            <pc:sldMk cId="80366081" sldId="310"/>
            <ac:spMk id="37" creationId="{80086182-C3DA-A1EB-BF56-AF9BA45603CB}"/>
          </ac:spMkLst>
        </pc:spChg>
        <pc:spChg chg="del">
          <ac:chgData name="Jacob" userId="e127babff9780eaf" providerId="LiveId" clId="{4F5C9FF0-DAB0-4BA8-AB6F-905C93331361}" dt="2023-04-18T08:39:42.867" v="2623" actId="26606"/>
          <ac:spMkLst>
            <pc:docMk/>
            <pc:sldMk cId="80366081" sldId="310"/>
            <ac:spMk id="42" creationId="{F13C74B1-5B17-4795-BED0-7140497B445A}"/>
          </ac:spMkLst>
        </pc:spChg>
        <pc:spChg chg="del">
          <ac:chgData name="Jacob" userId="e127babff9780eaf" providerId="LiveId" clId="{4F5C9FF0-DAB0-4BA8-AB6F-905C93331361}" dt="2023-04-18T08:39:42.867" v="2623" actId="26606"/>
          <ac:spMkLst>
            <pc:docMk/>
            <pc:sldMk cId="80366081" sldId="310"/>
            <ac:spMk id="44" creationId="{D4974D33-8DC5-464E-8C6D-BE58F0669C17}"/>
          </ac:spMkLst>
        </pc:spChg>
        <pc:spChg chg="add del">
          <ac:chgData name="Jacob" userId="e127babff9780eaf" providerId="LiveId" clId="{4F5C9FF0-DAB0-4BA8-AB6F-905C93331361}" dt="2023-04-18T08:40:47.457" v="2632" actId="26606"/>
          <ac:spMkLst>
            <pc:docMk/>
            <pc:sldMk cId="80366081" sldId="310"/>
            <ac:spMk id="49" creationId="{2C61293E-6EBE-43EF-A52C-9BEBFD7679D4}"/>
          </ac:spMkLst>
        </pc:spChg>
        <pc:spChg chg="add del">
          <ac:chgData name="Jacob" userId="e127babff9780eaf" providerId="LiveId" clId="{4F5C9FF0-DAB0-4BA8-AB6F-905C93331361}" dt="2023-04-18T08:40:47.457" v="2632" actId="26606"/>
          <ac:spMkLst>
            <pc:docMk/>
            <pc:sldMk cId="80366081" sldId="310"/>
            <ac:spMk id="51" creationId="{21540236-BFD5-4A9D-8840-4703E7F76825}"/>
          </ac:spMkLst>
        </pc:spChg>
        <pc:spChg chg="add del">
          <ac:chgData name="Jacob" userId="e127babff9780eaf" providerId="LiveId" clId="{4F5C9FF0-DAB0-4BA8-AB6F-905C93331361}" dt="2023-04-18T08:40:47.457" v="2632" actId="26606"/>
          <ac:spMkLst>
            <pc:docMk/>
            <pc:sldMk cId="80366081" sldId="310"/>
            <ac:spMk id="56" creationId="{526E0BFB-CDF1-4990-8C11-AC849311E0A8}"/>
          </ac:spMkLst>
        </pc:spChg>
        <pc:spChg chg="add del">
          <ac:chgData name="Jacob" userId="e127babff9780eaf" providerId="LiveId" clId="{4F5C9FF0-DAB0-4BA8-AB6F-905C93331361}" dt="2023-04-18T08:40:47.457" v="2632" actId="26606"/>
          <ac:spMkLst>
            <pc:docMk/>
            <pc:sldMk cId="80366081" sldId="310"/>
            <ac:spMk id="58" creationId="{6069A1F8-9BEB-4786-9694-FC48B2D75D21}"/>
          </ac:spMkLst>
        </pc:spChg>
        <pc:spChg chg="add del">
          <ac:chgData name="Jacob" userId="e127babff9780eaf" providerId="LiveId" clId="{4F5C9FF0-DAB0-4BA8-AB6F-905C93331361}" dt="2023-04-18T08:40:47.457" v="2632" actId="26606"/>
          <ac:spMkLst>
            <pc:docMk/>
            <pc:sldMk cId="80366081" sldId="310"/>
            <ac:spMk id="60" creationId="{AF2F604E-43BE-4DC3-B983-E071523364F8}"/>
          </ac:spMkLst>
        </pc:spChg>
        <pc:spChg chg="add del">
          <ac:chgData name="Jacob" userId="e127babff9780eaf" providerId="LiveId" clId="{4F5C9FF0-DAB0-4BA8-AB6F-905C93331361}" dt="2023-04-18T08:40:47.457" v="2632" actId="26606"/>
          <ac:spMkLst>
            <pc:docMk/>
            <pc:sldMk cId="80366081" sldId="310"/>
            <ac:spMk id="62" creationId="{08C9B587-E65E-4B52-B37C-ABEBB6E87928}"/>
          </ac:spMkLst>
        </pc:spChg>
        <pc:picChg chg="mod">
          <ac:chgData name="Jacob" userId="e127babff9780eaf" providerId="LiveId" clId="{4F5C9FF0-DAB0-4BA8-AB6F-905C93331361}" dt="2023-04-18T08:40:47.457" v="2632" actId="26606"/>
          <ac:picMkLst>
            <pc:docMk/>
            <pc:sldMk cId="80366081" sldId="310"/>
            <ac:picMk id="18" creationId="{5777B98B-FA69-FFA1-9A19-9ECD198243D9}"/>
          </ac:picMkLst>
        </pc:picChg>
      </pc:sldChg>
      <pc:sldChg chg="addSp modSp add del mod ord">
        <pc:chgData name="Jacob" userId="e127babff9780eaf" providerId="LiveId" clId="{4F5C9FF0-DAB0-4BA8-AB6F-905C93331361}" dt="2023-04-18T19:26:21.195" v="17295" actId="47"/>
        <pc:sldMkLst>
          <pc:docMk/>
          <pc:sldMk cId="3418951571" sldId="311"/>
        </pc:sldMkLst>
        <pc:spChg chg="mod">
          <ac:chgData name="Jacob" userId="e127babff9780eaf" providerId="LiveId" clId="{4F5C9FF0-DAB0-4BA8-AB6F-905C93331361}" dt="2023-04-18T08:49:48.725" v="2679" actId="403"/>
          <ac:spMkLst>
            <pc:docMk/>
            <pc:sldMk cId="3418951571" sldId="311"/>
            <ac:spMk id="2" creationId="{B05CCA33-72F9-EFEC-F61A-4763B762857F}"/>
          </ac:spMkLst>
        </pc:spChg>
        <pc:spChg chg="add mod">
          <ac:chgData name="Jacob" userId="e127babff9780eaf" providerId="LiveId" clId="{4F5C9FF0-DAB0-4BA8-AB6F-905C93331361}" dt="2023-04-18T08:50:32.688" v="2684" actId="1076"/>
          <ac:spMkLst>
            <pc:docMk/>
            <pc:sldMk cId="3418951571" sldId="311"/>
            <ac:spMk id="3" creationId="{AFF60B0A-F3AC-740E-CEC4-753AF7FD4F74}"/>
          </ac:spMkLst>
        </pc:spChg>
      </pc:sldChg>
      <pc:sldChg chg="addSp delSp modSp add mod ord modNotesTx">
        <pc:chgData name="Jacob" userId="e127babff9780eaf" providerId="LiveId" clId="{4F5C9FF0-DAB0-4BA8-AB6F-905C93331361}" dt="2023-04-25T07:21:41.156" v="39303" actId="20577"/>
        <pc:sldMkLst>
          <pc:docMk/>
          <pc:sldMk cId="3933738063" sldId="312"/>
        </pc:sldMkLst>
        <pc:spChg chg="mod">
          <ac:chgData name="Jacob" userId="e127babff9780eaf" providerId="LiveId" clId="{4F5C9FF0-DAB0-4BA8-AB6F-905C93331361}" dt="2023-04-25T07:21:41.156" v="39303" actId="20577"/>
          <ac:spMkLst>
            <pc:docMk/>
            <pc:sldMk cId="3933738063" sldId="312"/>
            <ac:spMk id="2" creationId="{4FA539D7-C215-09E4-8AA9-F0559C027C23}"/>
          </ac:spMkLst>
        </pc:spChg>
        <pc:spChg chg="mod">
          <ac:chgData name="Jacob" userId="e127babff9780eaf" providerId="LiveId" clId="{4F5C9FF0-DAB0-4BA8-AB6F-905C93331361}" dt="2023-04-25T07:20:58.356" v="39300" actId="113"/>
          <ac:spMkLst>
            <pc:docMk/>
            <pc:sldMk cId="3933738063" sldId="312"/>
            <ac:spMk id="37" creationId="{80086182-C3DA-A1EB-BF56-AF9BA45603CB}"/>
          </ac:spMkLst>
        </pc:spChg>
        <pc:picChg chg="add del mod">
          <ac:chgData name="Jacob" userId="e127babff9780eaf" providerId="LiveId" clId="{4F5C9FF0-DAB0-4BA8-AB6F-905C93331361}" dt="2023-04-18T18:11:31.907" v="16935" actId="29295"/>
          <ac:picMkLst>
            <pc:docMk/>
            <pc:sldMk cId="3933738063" sldId="312"/>
            <ac:picMk id="18" creationId="{5777B98B-FA69-FFA1-9A19-9ECD198243D9}"/>
          </ac:picMkLst>
        </pc:picChg>
      </pc:sldChg>
      <pc:sldChg chg="modSp new del mod">
        <pc:chgData name="Jacob" userId="e127babff9780eaf" providerId="LiveId" clId="{4F5C9FF0-DAB0-4BA8-AB6F-905C93331361}" dt="2023-04-18T11:37:08.406" v="7387" actId="47"/>
        <pc:sldMkLst>
          <pc:docMk/>
          <pc:sldMk cId="2022271114" sldId="313"/>
        </pc:sldMkLst>
        <pc:spChg chg="mod">
          <ac:chgData name="Jacob" userId="e127babff9780eaf" providerId="LiveId" clId="{4F5C9FF0-DAB0-4BA8-AB6F-905C93331361}" dt="2023-04-18T09:09:50.265" v="3034" actId="20577"/>
          <ac:spMkLst>
            <pc:docMk/>
            <pc:sldMk cId="2022271114" sldId="313"/>
            <ac:spMk id="2" creationId="{A35C0EB2-7EBD-3DE3-F0DB-73D63BA40DB6}"/>
          </ac:spMkLst>
        </pc:spChg>
      </pc:sldChg>
      <pc:sldChg chg="addSp delSp modSp add del mod">
        <pc:chgData name="Jacob" userId="e127babff9780eaf" providerId="LiveId" clId="{4F5C9FF0-DAB0-4BA8-AB6F-905C93331361}" dt="2023-04-18T09:32:50.106" v="5782" actId="47"/>
        <pc:sldMkLst>
          <pc:docMk/>
          <pc:sldMk cId="2408420559" sldId="314"/>
        </pc:sldMkLst>
        <pc:spChg chg="mod">
          <ac:chgData name="Jacob" userId="e127babff9780eaf" providerId="LiveId" clId="{4F5C9FF0-DAB0-4BA8-AB6F-905C93331361}" dt="2023-04-18T09:32:32.568" v="5778" actId="26606"/>
          <ac:spMkLst>
            <pc:docMk/>
            <pc:sldMk cId="2408420559" sldId="314"/>
            <ac:spMk id="9" creationId="{9A92E93D-8BFB-4A21-A47E-78B6DCA21146}"/>
          </ac:spMkLst>
        </pc:spChg>
        <pc:spChg chg="mod">
          <ac:chgData name="Jacob" userId="e127babff9780eaf" providerId="LiveId" clId="{4F5C9FF0-DAB0-4BA8-AB6F-905C93331361}" dt="2023-04-18T09:32:32.568" v="5778" actId="26606"/>
          <ac:spMkLst>
            <pc:docMk/>
            <pc:sldMk cId="2408420559" sldId="314"/>
            <ac:spMk id="10" creationId="{C69C1BDB-253B-4642-94A7-F84048E562F7}"/>
          </ac:spMkLst>
        </pc:spChg>
        <pc:spChg chg="del">
          <ac:chgData name="Jacob" userId="e127babff9780eaf" providerId="LiveId" clId="{4F5C9FF0-DAB0-4BA8-AB6F-905C93331361}" dt="2023-04-18T09:32:00.779" v="5776" actId="26606"/>
          <ac:spMkLst>
            <pc:docMk/>
            <pc:sldMk cId="2408420559" sldId="314"/>
            <ac:spMk id="18" creationId="{5DCB5928-DC7D-4612-9922-441966E15627}"/>
          </ac:spMkLst>
        </pc:spChg>
        <pc:spChg chg="del">
          <ac:chgData name="Jacob" userId="e127babff9780eaf" providerId="LiveId" clId="{4F5C9FF0-DAB0-4BA8-AB6F-905C93331361}" dt="2023-04-18T09:32:00.779" v="5776" actId="26606"/>
          <ac:spMkLst>
            <pc:docMk/>
            <pc:sldMk cId="2408420559" sldId="314"/>
            <ac:spMk id="20" creationId="{682C1161-1736-45EC-99B7-33F3CAE9D517}"/>
          </ac:spMkLst>
        </pc:spChg>
        <pc:spChg chg="del">
          <ac:chgData name="Jacob" userId="e127babff9780eaf" providerId="LiveId" clId="{4F5C9FF0-DAB0-4BA8-AB6F-905C93331361}" dt="2023-04-18T09:32:00.779" v="5776" actId="26606"/>
          <ac:spMkLst>
            <pc:docMk/>
            <pc:sldMk cId="2408420559" sldId="314"/>
            <ac:spMk id="22" creationId="{84D4DDB8-B68F-45B0-9F62-C4279996F672}"/>
          </ac:spMkLst>
        </pc:spChg>
        <pc:spChg chg="del">
          <ac:chgData name="Jacob" userId="e127babff9780eaf" providerId="LiveId" clId="{4F5C9FF0-DAB0-4BA8-AB6F-905C93331361}" dt="2023-04-18T09:32:00.779" v="5776" actId="26606"/>
          <ac:spMkLst>
            <pc:docMk/>
            <pc:sldMk cId="2408420559" sldId="314"/>
            <ac:spMk id="24" creationId="{AF2F604E-43BE-4DC3-B983-E071523364F8}"/>
          </ac:spMkLst>
        </pc:spChg>
        <pc:spChg chg="del">
          <ac:chgData name="Jacob" userId="e127babff9780eaf" providerId="LiveId" clId="{4F5C9FF0-DAB0-4BA8-AB6F-905C93331361}" dt="2023-04-18T09:32:00.779" v="5776" actId="26606"/>
          <ac:spMkLst>
            <pc:docMk/>
            <pc:sldMk cId="2408420559" sldId="314"/>
            <ac:spMk id="26" creationId="{08C9B587-E65E-4B52-B37C-ABEBB6E87928}"/>
          </ac:spMkLst>
        </pc:spChg>
        <pc:spChg chg="add del">
          <ac:chgData name="Jacob" userId="e127babff9780eaf" providerId="LiveId" clId="{4F5C9FF0-DAB0-4BA8-AB6F-905C93331361}" dt="2023-04-18T09:32:32.568" v="5778" actId="26606"/>
          <ac:spMkLst>
            <pc:docMk/>
            <pc:sldMk cId="2408420559" sldId="314"/>
            <ac:spMk id="31" creationId="{70DFC902-7D23-471A-B557-B6B6917D7A0D}"/>
          </ac:spMkLst>
        </pc:spChg>
        <pc:spChg chg="add del">
          <ac:chgData name="Jacob" userId="e127babff9780eaf" providerId="LiveId" clId="{4F5C9FF0-DAB0-4BA8-AB6F-905C93331361}" dt="2023-04-18T09:32:32.568" v="5778" actId="26606"/>
          <ac:spMkLst>
            <pc:docMk/>
            <pc:sldMk cId="2408420559" sldId="314"/>
            <ac:spMk id="33" creationId="{A55D5633-D557-4DCA-982C-FF36EB7A1C00}"/>
          </ac:spMkLst>
        </pc:spChg>
        <pc:spChg chg="add del">
          <ac:chgData name="Jacob" userId="e127babff9780eaf" providerId="LiveId" clId="{4F5C9FF0-DAB0-4BA8-AB6F-905C93331361}" dt="2023-04-18T09:32:32.568" v="5778" actId="26606"/>
          <ac:spMkLst>
            <pc:docMk/>
            <pc:sldMk cId="2408420559" sldId="314"/>
            <ac:spMk id="35" creationId="{450D3AD2-FA80-415F-A9CE-54D884561CD7}"/>
          </ac:spMkLst>
        </pc:spChg>
        <pc:spChg chg="add">
          <ac:chgData name="Jacob" userId="e127babff9780eaf" providerId="LiveId" clId="{4F5C9FF0-DAB0-4BA8-AB6F-905C93331361}" dt="2023-04-18T09:32:32.568" v="5778" actId="26606"/>
          <ac:spMkLst>
            <pc:docMk/>
            <pc:sldMk cId="2408420559" sldId="314"/>
            <ac:spMk id="41" creationId="{F13C74B1-5B17-4795-BED0-7140497B445A}"/>
          </ac:spMkLst>
        </pc:spChg>
        <pc:spChg chg="add">
          <ac:chgData name="Jacob" userId="e127babff9780eaf" providerId="LiveId" clId="{4F5C9FF0-DAB0-4BA8-AB6F-905C93331361}" dt="2023-04-18T09:32:32.568" v="5778" actId="26606"/>
          <ac:spMkLst>
            <pc:docMk/>
            <pc:sldMk cId="2408420559" sldId="314"/>
            <ac:spMk id="43" creationId="{D4974D33-8DC5-464E-8C6D-BE58F0669C17}"/>
          </ac:spMkLst>
        </pc:spChg>
        <pc:picChg chg="del">
          <ac:chgData name="Jacob" userId="e127babff9780eaf" providerId="LiveId" clId="{4F5C9FF0-DAB0-4BA8-AB6F-905C93331361}" dt="2023-04-18T09:31:38.203" v="5764" actId="478"/>
          <ac:picMkLst>
            <pc:docMk/>
            <pc:sldMk cId="2408420559" sldId="314"/>
            <ac:picMk id="15" creationId="{9CF9478D-D53A-FB10-893E-EC24053CF2ED}"/>
          </ac:picMkLst>
        </pc:picChg>
        <pc:picChg chg="add">
          <ac:chgData name="Jacob" userId="e127babff9780eaf" providerId="LiveId" clId="{4F5C9FF0-DAB0-4BA8-AB6F-905C93331361}" dt="2023-04-18T09:32:32.568" v="5778" actId="26606"/>
          <ac:picMkLst>
            <pc:docMk/>
            <pc:sldMk cId="2408420559" sldId="314"/>
            <ac:picMk id="37" creationId="{1DE1411A-2859-B966-3C46-056EB63DB664}"/>
          </ac:picMkLst>
        </pc:picChg>
      </pc:sldChg>
      <pc:sldChg chg="delSp modSp add del mod ord modNotesTx">
        <pc:chgData name="Jacob" userId="e127babff9780eaf" providerId="LiveId" clId="{4F5C9FF0-DAB0-4BA8-AB6F-905C93331361}" dt="2023-04-18T21:18:15.582" v="21466" actId="47"/>
        <pc:sldMkLst>
          <pc:docMk/>
          <pc:sldMk cId="2245802423" sldId="315"/>
        </pc:sldMkLst>
        <pc:spChg chg="mod">
          <ac:chgData name="Jacob" userId="e127babff9780eaf" providerId="LiveId" clId="{4F5C9FF0-DAB0-4BA8-AB6F-905C93331361}" dt="2023-04-18T09:32:55.741" v="5793" actId="20577"/>
          <ac:spMkLst>
            <pc:docMk/>
            <pc:sldMk cId="2245802423" sldId="315"/>
            <ac:spMk id="2" creationId="{0CA2DB5E-D190-512E-EF61-C44A0AEC3564}"/>
          </ac:spMkLst>
        </pc:spChg>
        <pc:spChg chg="del mod">
          <ac:chgData name="Jacob" userId="e127babff9780eaf" providerId="LiveId" clId="{4F5C9FF0-DAB0-4BA8-AB6F-905C93331361}" dt="2023-04-18T09:33:00.592" v="5796" actId="478"/>
          <ac:spMkLst>
            <pc:docMk/>
            <pc:sldMk cId="2245802423" sldId="315"/>
            <ac:spMk id="5" creationId="{C32B779F-A532-5819-9892-11FB224D6E2D}"/>
          </ac:spMkLst>
        </pc:spChg>
        <pc:spChg chg="del">
          <ac:chgData name="Jacob" userId="e127babff9780eaf" providerId="LiveId" clId="{4F5C9FF0-DAB0-4BA8-AB6F-905C93331361}" dt="2023-04-18T09:33:02.495" v="5797" actId="478"/>
          <ac:spMkLst>
            <pc:docMk/>
            <pc:sldMk cId="2245802423" sldId="315"/>
            <ac:spMk id="8" creationId="{09268071-FCF1-13EF-AF18-7F106CB3DA72}"/>
          </ac:spMkLst>
        </pc:spChg>
      </pc:sldChg>
      <pc:sldChg chg="modSp add del mod">
        <pc:chgData name="Jacob" userId="e127babff9780eaf" providerId="LiveId" clId="{4F5C9FF0-DAB0-4BA8-AB6F-905C93331361}" dt="2023-04-18T14:05:52.452" v="10041" actId="2696"/>
        <pc:sldMkLst>
          <pc:docMk/>
          <pc:sldMk cId="771220165" sldId="316"/>
        </pc:sldMkLst>
        <pc:spChg chg="mod">
          <ac:chgData name="Jacob" userId="e127babff9780eaf" providerId="LiveId" clId="{4F5C9FF0-DAB0-4BA8-AB6F-905C93331361}" dt="2023-04-18T12:30:31.324" v="8123" actId="20577"/>
          <ac:spMkLst>
            <pc:docMk/>
            <pc:sldMk cId="771220165" sldId="316"/>
            <ac:spMk id="8" creationId="{9E7EA4CA-B382-E1A8-E1FD-F74365586EBF}"/>
          </ac:spMkLst>
        </pc:spChg>
        <pc:spChg chg="mod">
          <ac:chgData name="Jacob" userId="e127babff9780eaf" providerId="LiveId" clId="{4F5C9FF0-DAB0-4BA8-AB6F-905C93331361}" dt="2023-04-18T13:09:49.475" v="9982" actId="20577"/>
          <ac:spMkLst>
            <pc:docMk/>
            <pc:sldMk cId="771220165" sldId="316"/>
            <ac:spMk id="9" creationId="{23CF3BE5-132C-7DD9-97C9-7D9E513E341E}"/>
          </ac:spMkLst>
        </pc:spChg>
        <pc:spChg chg="mod">
          <ac:chgData name="Jacob" userId="e127babff9780eaf" providerId="LiveId" clId="{4F5C9FF0-DAB0-4BA8-AB6F-905C93331361}" dt="2023-04-18T13:02:16.646" v="9974" actId="20577"/>
          <ac:spMkLst>
            <pc:docMk/>
            <pc:sldMk cId="771220165" sldId="316"/>
            <ac:spMk id="12" creationId="{065F9879-7064-AB5F-8A71-5D8DE4C2B600}"/>
          </ac:spMkLst>
        </pc:spChg>
      </pc:sldChg>
      <pc:sldChg chg="modSp add mod">
        <pc:chgData name="Jacob" userId="e127babff9780eaf" providerId="LiveId" clId="{4F5C9FF0-DAB0-4BA8-AB6F-905C93331361}" dt="2023-04-24T16:57:34.323" v="34397" actId="20577"/>
        <pc:sldMkLst>
          <pc:docMk/>
          <pc:sldMk cId="3550741441" sldId="317"/>
        </pc:sldMkLst>
        <pc:spChg chg="mod">
          <ac:chgData name="Jacob" userId="e127babff9780eaf" providerId="LiveId" clId="{4F5C9FF0-DAB0-4BA8-AB6F-905C93331361}" dt="2023-04-24T16:57:34.323" v="34397" actId="20577"/>
          <ac:spMkLst>
            <pc:docMk/>
            <pc:sldMk cId="3550741441" sldId="317"/>
            <ac:spMk id="9" creationId="{9A92E93D-8BFB-4A21-A47E-78B6DCA21146}"/>
          </ac:spMkLst>
        </pc:spChg>
        <pc:spChg chg="mod">
          <ac:chgData name="Jacob" userId="e127babff9780eaf" providerId="LiveId" clId="{4F5C9FF0-DAB0-4BA8-AB6F-905C93331361}" dt="2023-04-24T07:08:46.656" v="26480" actId="255"/>
          <ac:spMkLst>
            <pc:docMk/>
            <pc:sldMk cId="3550741441" sldId="317"/>
            <ac:spMk id="10" creationId="{C69C1BDB-253B-4642-94A7-F84048E562F7}"/>
          </ac:spMkLst>
        </pc:spChg>
        <pc:picChg chg="mod">
          <ac:chgData name="Jacob" userId="e127babff9780eaf" providerId="LiveId" clId="{4F5C9FF0-DAB0-4BA8-AB6F-905C93331361}" dt="2023-04-18T12:10:21.884" v="7823" actId="1076"/>
          <ac:picMkLst>
            <pc:docMk/>
            <pc:sldMk cId="3550741441" sldId="317"/>
            <ac:picMk id="15" creationId="{9CF9478D-D53A-FB10-893E-EC24053CF2ED}"/>
          </ac:picMkLst>
        </pc:picChg>
      </pc:sldChg>
      <pc:sldChg chg="modSp add del mod">
        <pc:chgData name="Jacob" userId="e127babff9780eaf" providerId="LiveId" clId="{4F5C9FF0-DAB0-4BA8-AB6F-905C93331361}" dt="2023-04-21T15:41:49.462" v="23079" actId="47"/>
        <pc:sldMkLst>
          <pc:docMk/>
          <pc:sldMk cId="970926596" sldId="318"/>
        </pc:sldMkLst>
        <pc:spChg chg="mod">
          <ac:chgData name="Jacob" userId="e127babff9780eaf" providerId="LiveId" clId="{4F5C9FF0-DAB0-4BA8-AB6F-905C93331361}" dt="2023-04-18T12:12:31.887" v="7896" actId="20577"/>
          <ac:spMkLst>
            <pc:docMk/>
            <pc:sldMk cId="970926596" sldId="318"/>
            <ac:spMk id="9" creationId="{9A92E93D-8BFB-4A21-A47E-78B6DCA21146}"/>
          </ac:spMkLst>
        </pc:spChg>
        <pc:spChg chg="mod">
          <ac:chgData name="Jacob" userId="e127babff9780eaf" providerId="LiveId" clId="{4F5C9FF0-DAB0-4BA8-AB6F-905C93331361}" dt="2023-04-18T12:13:29.401" v="7954" actId="113"/>
          <ac:spMkLst>
            <pc:docMk/>
            <pc:sldMk cId="970926596" sldId="318"/>
            <ac:spMk id="10" creationId="{C69C1BDB-253B-4642-94A7-F84048E562F7}"/>
          </ac:spMkLst>
        </pc:spChg>
      </pc:sldChg>
      <pc:sldChg chg="addSp delSp modSp add del mod">
        <pc:chgData name="Jacob" userId="e127babff9780eaf" providerId="LiveId" clId="{4F5C9FF0-DAB0-4BA8-AB6F-905C93331361}" dt="2023-04-18T14:09:48.337" v="10134" actId="47"/>
        <pc:sldMkLst>
          <pc:docMk/>
          <pc:sldMk cId="555699816" sldId="319"/>
        </pc:sldMkLst>
        <pc:spChg chg="mod">
          <ac:chgData name="Jacob" userId="e127babff9780eaf" providerId="LiveId" clId="{4F5C9FF0-DAB0-4BA8-AB6F-905C93331361}" dt="2023-04-18T12:53:16.096" v="9364" actId="1076"/>
          <ac:spMkLst>
            <pc:docMk/>
            <pc:sldMk cId="555699816" sldId="319"/>
            <ac:spMk id="2" creationId="{27F70247-1769-5F33-2957-5ACFE8DD4985}"/>
          </ac:spMkLst>
        </pc:spChg>
        <pc:spChg chg="mod">
          <ac:chgData name="Jacob" userId="e127babff9780eaf" providerId="LiveId" clId="{4F5C9FF0-DAB0-4BA8-AB6F-905C93331361}" dt="2023-04-18T12:53:19.372" v="9365" actId="1076"/>
          <ac:spMkLst>
            <pc:docMk/>
            <pc:sldMk cId="555699816" sldId="319"/>
            <ac:spMk id="3" creationId="{ED81B68D-9184-45A8-3486-7935DDD784E3}"/>
          </ac:spMkLst>
        </pc:spChg>
        <pc:spChg chg="add del mod">
          <ac:chgData name="Jacob" userId="e127babff9780eaf" providerId="LiveId" clId="{4F5C9FF0-DAB0-4BA8-AB6F-905C93331361}" dt="2023-04-18T12:53:07.140" v="9359" actId="478"/>
          <ac:spMkLst>
            <pc:docMk/>
            <pc:sldMk cId="555699816" sldId="319"/>
            <ac:spMk id="5" creationId="{29AB6A11-923A-103C-7836-08B0D7DFF8B0}"/>
          </ac:spMkLst>
        </pc:spChg>
        <pc:spChg chg="add del mod">
          <ac:chgData name="Jacob" userId="e127babff9780eaf" providerId="LiveId" clId="{4F5C9FF0-DAB0-4BA8-AB6F-905C93331361}" dt="2023-04-18T12:53:03.580" v="9357" actId="478"/>
          <ac:spMkLst>
            <pc:docMk/>
            <pc:sldMk cId="555699816" sldId="319"/>
            <ac:spMk id="7" creationId="{28830DFD-86A6-F7DD-11BB-7DA1A3119342}"/>
          </ac:spMkLst>
        </pc:spChg>
        <pc:spChg chg="del mod">
          <ac:chgData name="Jacob" userId="e127babff9780eaf" providerId="LiveId" clId="{4F5C9FF0-DAB0-4BA8-AB6F-905C93331361}" dt="2023-04-18T12:52:57.034" v="9353" actId="478"/>
          <ac:spMkLst>
            <pc:docMk/>
            <pc:sldMk cId="555699816" sldId="319"/>
            <ac:spMk id="9" creationId="{23CF3BE5-132C-7DD9-97C9-7D9E513E341E}"/>
          </ac:spMkLst>
        </pc:spChg>
        <pc:spChg chg="del">
          <ac:chgData name="Jacob" userId="e127babff9780eaf" providerId="LiveId" clId="{4F5C9FF0-DAB0-4BA8-AB6F-905C93331361}" dt="2023-04-18T12:53:00.747" v="9355" actId="478"/>
          <ac:spMkLst>
            <pc:docMk/>
            <pc:sldMk cId="555699816" sldId="319"/>
            <ac:spMk id="10" creationId="{EDDDE8B3-F396-D8FC-DE1A-EA1D68D1BBD1}"/>
          </ac:spMkLst>
        </pc:spChg>
        <pc:spChg chg="del">
          <ac:chgData name="Jacob" userId="e127babff9780eaf" providerId="LiveId" clId="{4F5C9FF0-DAB0-4BA8-AB6F-905C93331361}" dt="2023-04-18T12:52:59.311" v="9354" actId="478"/>
          <ac:spMkLst>
            <pc:docMk/>
            <pc:sldMk cId="555699816" sldId="319"/>
            <ac:spMk id="11" creationId="{7D336D5B-2C32-7803-4CB9-D0E5E958F842}"/>
          </ac:spMkLst>
        </pc:spChg>
        <pc:spChg chg="del">
          <ac:chgData name="Jacob" userId="e127babff9780eaf" providerId="LiveId" clId="{4F5C9FF0-DAB0-4BA8-AB6F-905C93331361}" dt="2023-04-18T12:53:11.054" v="9362" actId="478"/>
          <ac:spMkLst>
            <pc:docMk/>
            <pc:sldMk cId="555699816" sldId="319"/>
            <ac:spMk id="12" creationId="{065F9879-7064-AB5F-8A71-5D8DE4C2B600}"/>
          </ac:spMkLst>
        </pc:spChg>
        <pc:spChg chg="del">
          <ac:chgData name="Jacob" userId="e127babff9780eaf" providerId="LiveId" clId="{4F5C9FF0-DAB0-4BA8-AB6F-905C93331361}" dt="2023-04-18T12:53:08.509" v="9360" actId="478"/>
          <ac:spMkLst>
            <pc:docMk/>
            <pc:sldMk cId="555699816" sldId="319"/>
            <ac:spMk id="13" creationId="{AE42F0A9-E632-C1B6-46AA-1B2591A47FE8}"/>
          </ac:spMkLst>
        </pc:spChg>
        <pc:spChg chg="del">
          <ac:chgData name="Jacob" userId="e127babff9780eaf" providerId="LiveId" clId="{4F5C9FF0-DAB0-4BA8-AB6F-905C93331361}" dt="2023-04-18T12:53:02.390" v="9356" actId="478"/>
          <ac:spMkLst>
            <pc:docMk/>
            <pc:sldMk cId="555699816" sldId="319"/>
            <ac:spMk id="14" creationId="{6990FA85-F13F-69AF-0E4B-8A959ABBEE10}"/>
          </ac:spMkLst>
        </pc:spChg>
        <pc:spChg chg="add del mod">
          <ac:chgData name="Jacob" userId="e127babff9780eaf" providerId="LiveId" clId="{4F5C9FF0-DAB0-4BA8-AB6F-905C93331361}" dt="2023-04-18T12:53:05.515" v="9358" actId="478"/>
          <ac:spMkLst>
            <pc:docMk/>
            <pc:sldMk cId="555699816" sldId="319"/>
            <ac:spMk id="16" creationId="{E1E29457-047A-3D45-B8A6-683C8DBC90B9}"/>
          </ac:spMkLst>
        </pc:spChg>
        <pc:spChg chg="add del mod">
          <ac:chgData name="Jacob" userId="e127babff9780eaf" providerId="LiveId" clId="{4F5C9FF0-DAB0-4BA8-AB6F-905C93331361}" dt="2023-04-18T12:53:09.619" v="9361" actId="478"/>
          <ac:spMkLst>
            <pc:docMk/>
            <pc:sldMk cId="555699816" sldId="319"/>
            <ac:spMk id="18" creationId="{B5D7CEDB-1042-F02F-CB53-FF965BDD8141}"/>
          </ac:spMkLst>
        </pc:spChg>
        <pc:spChg chg="add del mod">
          <ac:chgData name="Jacob" userId="e127babff9780eaf" providerId="LiveId" clId="{4F5C9FF0-DAB0-4BA8-AB6F-905C93331361}" dt="2023-04-18T12:53:12.858" v="9363" actId="478"/>
          <ac:spMkLst>
            <pc:docMk/>
            <pc:sldMk cId="555699816" sldId="319"/>
            <ac:spMk id="20" creationId="{96DD7300-A209-C78F-272A-2DF735F82DA0}"/>
          </ac:spMkLst>
        </pc:spChg>
        <pc:spChg chg="add mod">
          <ac:chgData name="Jacob" userId="e127babff9780eaf" providerId="LiveId" clId="{4F5C9FF0-DAB0-4BA8-AB6F-905C93331361}" dt="2023-04-18T12:55:11.345" v="9808" actId="313"/>
          <ac:spMkLst>
            <pc:docMk/>
            <pc:sldMk cId="555699816" sldId="319"/>
            <ac:spMk id="21" creationId="{3493CDE4-222D-C993-630C-3043451626AF}"/>
          </ac:spMkLst>
        </pc:spChg>
      </pc:sldChg>
      <pc:sldChg chg="new del">
        <pc:chgData name="Jacob" userId="e127babff9780eaf" providerId="LiveId" clId="{4F5C9FF0-DAB0-4BA8-AB6F-905C93331361}" dt="2023-04-18T14:06:07.452" v="10043" actId="2696"/>
        <pc:sldMkLst>
          <pc:docMk/>
          <pc:sldMk cId="2873870069" sldId="320"/>
        </pc:sldMkLst>
      </pc:sldChg>
      <pc:sldChg chg="addSp delSp modSp add mod setBg modNotesTx">
        <pc:chgData name="Jacob" userId="e127babff9780eaf" providerId="LiveId" clId="{4F5C9FF0-DAB0-4BA8-AB6F-905C93331361}" dt="2023-04-24T19:41:24.452" v="36990" actId="113"/>
        <pc:sldMkLst>
          <pc:docMk/>
          <pc:sldMk cId="3717661627" sldId="320"/>
        </pc:sldMkLst>
        <pc:spChg chg="mod ord">
          <ac:chgData name="Jacob" userId="e127babff9780eaf" providerId="LiveId" clId="{4F5C9FF0-DAB0-4BA8-AB6F-905C93331361}" dt="2023-04-18T17:22:11.276" v="13735" actId="26606"/>
          <ac:spMkLst>
            <pc:docMk/>
            <pc:sldMk cId="3717661627" sldId="320"/>
            <ac:spMk id="2" creationId="{27F70247-1769-5F33-2957-5ACFE8DD4985}"/>
          </ac:spMkLst>
        </pc:spChg>
        <pc:spChg chg="del mod">
          <ac:chgData name="Jacob" userId="e127babff9780eaf" providerId="LiveId" clId="{4F5C9FF0-DAB0-4BA8-AB6F-905C93331361}" dt="2023-04-18T17:18:40.308" v="13706"/>
          <ac:spMkLst>
            <pc:docMk/>
            <pc:sldMk cId="3717661627" sldId="320"/>
            <ac:spMk id="3" creationId="{ED81B68D-9184-45A8-3486-7935DDD784E3}"/>
          </ac:spMkLst>
        </pc:spChg>
        <pc:spChg chg="add mod">
          <ac:chgData name="Jacob" userId="e127babff9780eaf" providerId="LiveId" clId="{4F5C9FF0-DAB0-4BA8-AB6F-905C93331361}" dt="2023-04-23T16:58:57.231" v="24788" actId="20577"/>
          <ac:spMkLst>
            <pc:docMk/>
            <pc:sldMk cId="3717661627" sldId="320"/>
            <ac:spMk id="5" creationId="{7603BFFD-2763-BC99-4CA5-F51DF5F1FF09}"/>
          </ac:spMkLst>
        </pc:spChg>
        <pc:spChg chg="mod">
          <ac:chgData name="Jacob" userId="e127babff9780eaf" providerId="LiveId" clId="{4F5C9FF0-DAB0-4BA8-AB6F-905C93331361}" dt="2023-04-24T07:13:38.210" v="26529" actId="20577"/>
          <ac:spMkLst>
            <pc:docMk/>
            <pc:sldMk cId="3717661627" sldId="320"/>
            <ac:spMk id="8" creationId="{9E7EA4CA-B382-E1A8-E1FD-F74365586EBF}"/>
          </ac:spMkLst>
        </pc:spChg>
        <pc:spChg chg="del mod">
          <ac:chgData name="Jacob" userId="e127babff9780eaf" providerId="LiveId" clId="{4F5C9FF0-DAB0-4BA8-AB6F-905C93331361}" dt="2023-04-18T17:18:40.316" v="13708"/>
          <ac:spMkLst>
            <pc:docMk/>
            <pc:sldMk cId="3717661627" sldId="320"/>
            <ac:spMk id="21" creationId="{3493CDE4-222D-C993-630C-3043451626AF}"/>
          </ac:spMkLst>
        </pc:spChg>
        <pc:spChg chg="add del">
          <ac:chgData name="Jacob" userId="e127babff9780eaf" providerId="LiveId" clId="{4F5C9FF0-DAB0-4BA8-AB6F-905C93331361}" dt="2023-04-18T17:22:11.276" v="13735" actId="26606"/>
          <ac:spMkLst>
            <pc:docMk/>
            <pc:sldMk cId="3717661627" sldId="320"/>
            <ac:spMk id="26" creationId="{A7AE9375-4664-4DB2-922D-2782A6E439AC}"/>
          </ac:spMkLst>
        </pc:spChg>
        <pc:spChg chg="add del">
          <ac:chgData name="Jacob" userId="e127babff9780eaf" providerId="LiveId" clId="{4F5C9FF0-DAB0-4BA8-AB6F-905C93331361}" dt="2023-04-18T17:22:11.276" v="13735" actId="26606"/>
          <ac:spMkLst>
            <pc:docMk/>
            <pc:sldMk cId="3717661627" sldId="320"/>
            <ac:spMk id="30" creationId="{9DD005C1-8C51-42D6-9BEE-B9B83849743D}"/>
          </ac:spMkLst>
        </pc:spChg>
        <pc:spChg chg="add">
          <ac:chgData name="Jacob" userId="e127babff9780eaf" providerId="LiveId" clId="{4F5C9FF0-DAB0-4BA8-AB6F-905C93331361}" dt="2023-04-18T17:22:11.276" v="13735" actId="26606"/>
          <ac:spMkLst>
            <pc:docMk/>
            <pc:sldMk cId="3717661627" sldId="320"/>
            <ac:spMk id="33" creationId="{F13C74B1-5B17-4795-BED0-7140497B445A}"/>
          </ac:spMkLst>
        </pc:spChg>
        <pc:spChg chg="add">
          <ac:chgData name="Jacob" userId="e127babff9780eaf" providerId="LiveId" clId="{4F5C9FF0-DAB0-4BA8-AB6F-905C93331361}" dt="2023-04-18T17:22:11.276" v="13735" actId="26606"/>
          <ac:spMkLst>
            <pc:docMk/>
            <pc:sldMk cId="3717661627" sldId="320"/>
            <ac:spMk id="34" creationId="{D4974D33-8DC5-464E-8C6D-BE58F0669C17}"/>
          </ac:spMkLst>
        </pc:spChg>
        <pc:spChg chg="add del">
          <ac:chgData name="Jacob" userId="e127babff9780eaf" providerId="LiveId" clId="{4F5C9FF0-DAB0-4BA8-AB6F-905C93331361}" dt="2023-04-18T17:20:50.575" v="13726" actId="26606"/>
          <ac:spMkLst>
            <pc:docMk/>
            <pc:sldMk cId="3717661627" sldId="320"/>
            <ac:spMk id="35" creationId="{DDC95FA9-076A-421D-93A3-9C29819EBFC6}"/>
          </ac:spMkLst>
        </pc:spChg>
        <pc:spChg chg="add del">
          <ac:chgData name="Jacob" userId="e127babff9780eaf" providerId="LiveId" clId="{4F5C9FF0-DAB0-4BA8-AB6F-905C93331361}" dt="2023-04-18T17:20:34.121" v="13724" actId="26606"/>
          <ac:spMkLst>
            <pc:docMk/>
            <pc:sldMk cId="3717661627" sldId="320"/>
            <ac:spMk id="36" creationId="{6EA86598-DA2C-41D5-BC0C-E877F8818EEB}"/>
          </ac:spMkLst>
        </pc:spChg>
        <pc:spChg chg="add del">
          <ac:chgData name="Jacob" userId="e127babff9780eaf" providerId="LiveId" clId="{4F5C9FF0-DAB0-4BA8-AB6F-905C93331361}" dt="2023-04-18T17:20:50.575" v="13726" actId="26606"/>
          <ac:spMkLst>
            <pc:docMk/>
            <pc:sldMk cId="3717661627" sldId="320"/>
            <ac:spMk id="37" creationId="{0A6C8D94-3813-4D93-A6A7-A97EFFBCF3D1}"/>
          </ac:spMkLst>
        </pc:spChg>
        <pc:spChg chg="add del">
          <ac:chgData name="Jacob" userId="e127babff9780eaf" providerId="LiveId" clId="{4F5C9FF0-DAB0-4BA8-AB6F-905C93331361}" dt="2023-04-18T17:20:34.121" v="13724" actId="26606"/>
          <ac:spMkLst>
            <pc:docMk/>
            <pc:sldMk cId="3717661627" sldId="320"/>
            <ac:spMk id="38" creationId="{450D3AD2-FA80-415F-A9CE-54D884561CD7}"/>
          </ac:spMkLst>
        </pc:spChg>
        <pc:spChg chg="add del">
          <ac:chgData name="Jacob" userId="e127babff9780eaf" providerId="LiveId" clId="{4F5C9FF0-DAB0-4BA8-AB6F-905C93331361}" dt="2023-04-18T17:20:50.575" v="13726" actId="26606"/>
          <ac:spMkLst>
            <pc:docMk/>
            <pc:sldMk cId="3717661627" sldId="320"/>
            <ac:spMk id="47" creationId="{AA00467E-A507-4BEF-AAB5-2B35F13FAD33}"/>
          </ac:spMkLst>
        </pc:spChg>
        <pc:spChg chg="add del">
          <ac:chgData name="Jacob" userId="e127babff9780eaf" providerId="LiveId" clId="{4F5C9FF0-DAB0-4BA8-AB6F-905C93331361}" dt="2023-04-18T17:20:50.575" v="13726" actId="26606"/>
          <ac:spMkLst>
            <pc:docMk/>
            <pc:sldMk cId="3717661627" sldId="320"/>
            <ac:spMk id="55" creationId="{05E35C12-B6B4-4F57-950C-6EB3CD8F484E}"/>
          </ac:spMkLst>
        </pc:spChg>
        <pc:spChg chg="add del">
          <ac:chgData name="Jacob" userId="e127babff9780eaf" providerId="LiveId" clId="{4F5C9FF0-DAB0-4BA8-AB6F-905C93331361}" dt="2023-04-18T17:21:55.413" v="13734" actId="26606"/>
          <ac:spMkLst>
            <pc:docMk/>
            <pc:sldMk cId="3717661627" sldId="320"/>
            <ac:spMk id="63" creationId="{0D7B6173-1D58-48E2-83CF-37350F315F75}"/>
          </ac:spMkLst>
        </pc:spChg>
        <pc:spChg chg="add del">
          <ac:chgData name="Jacob" userId="e127babff9780eaf" providerId="LiveId" clId="{4F5C9FF0-DAB0-4BA8-AB6F-905C93331361}" dt="2023-04-18T17:21:55.413" v="13734" actId="26606"/>
          <ac:spMkLst>
            <pc:docMk/>
            <pc:sldMk cId="3717661627" sldId="320"/>
            <ac:spMk id="64" creationId="{3D4464D8-FD41-4EA2-9094-791BB1112FFA}"/>
          </ac:spMkLst>
        </pc:spChg>
        <pc:spChg chg="add del">
          <ac:chgData name="Jacob" userId="e127babff9780eaf" providerId="LiveId" clId="{4F5C9FF0-DAB0-4BA8-AB6F-905C93331361}" dt="2023-04-18T17:21:55.413" v="13734" actId="26606"/>
          <ac:spMkLst>
            <pc:docMk/>
            <pc:sldMk cId="3717661627" sldId="320"/>
            <ac:spMk id="66" creationId="{21BDEC81-16A7-4451-B893-C15000083B77}"/>
          </ac:spMkLst>
        </pc:spChg>
        <pc:spChg chg="add del">
          <ac:chgData name="Jacob" userId="e127babff9780eaf" providerId="LiveId" clId="{4F5C9FF0-DAB0-4BA8-AB6F-905C93331361}" dt="2023-04-18T17:21:55.413" v="13734" actId="26606"/>
          <ac:spMkLst>
            <pc:docMk/>
            <pc:sldMk cId="3717661627" sldId="320"/>
            <ac:spMk id="67" creationId="{59DF772F-A79B-48F9-8B22-3B11AB306889}"/>
          </ac:spMkLst>
        </pc:spChg>
        <pc:spChg chg="add del">
          <ac:chgData name="Jacob" userId="e127babff9780eaf" providerId="LiveId" clId="{4F5C9FF0-DAB0-4BA8-AB6F-905C93331361}" dt="2023-04-18T17:21:46.817" v="13731" actId="26606"/>
          <ac:spMkLst>
            <pc:docMk/>
            <pc:sldMk cId="3717661627" sldId="320"/>
            <ac:spMk id="72" creationId="{09588DA8-065E-4F6F-8EFD-43104AB2E0CF}"/>
          </ac:spMkLst>
        </pc:spChg>
        <pc:spChg chg="add del">
          <ac:chgData name="Jacob" userId="e127babff9780eaf" providerId="LiveId" clId="{4F5C9FF0-DAB0-4BA8-AB6F-905C93331361}" dt="2023-04-18T17:21:46.817" v="13731" actId="26606"/>
          <ac:spMkLst>
            <pc:docMk/>
            <pc:sldMk cId="3717661627" sldId="320"/>
            <ac:spMk id="74" creationId="{C4285719-470E-454C-AF62-8323075F1F5B}"/>
          </ac:spMkLst>
        </pc:spChg>
        <pc:spChg chg="add del">
          <ac:chgData name="Jacob" userId="e127babff9780eaf" providerId="LiveId" clId="{4F5C9FF0-DAB0-4BA8-AB6F-905C93331361}" dt="2023-04-18T17:21:46.817" v="13731" actId="26606"/>
          <ac:spMkLst>
            <pc:docMk/>
            <pc:sldMk cId="3717661627" sldId="320"/>
            <ac:spMk id="76" creationId="{CD9FE4EF-C4D8-49A0-B2FF-81D8DB7D8A24}"/>
          </ac:spMkLst>
        </pc:spChg>
        <pc:spChg chg="add del">
          <ac:chgData name="Jacob" userId="e127babff9780eaf" providerId="LiveId" clId="{4F5C9FF0-DAB0-4BA8-AB6F-905C93331361}" dt="2023-04-18T17:21:46.817" v="13731" actId="26606"/>
          <ac:spMkLst>
            <pc:docMk/>
            <pc:sldMk cId="3717661627" sldId="320"/>
            <ac:spMk id="78" creationId="{4300840D-0A0B-4512-BACA-B439D5B9C57C}"/>
          </ac:spMkLst>
        </pc:spChg>
        <pc:spChg chg="add del">
          <ac:chgData name="Jacob" userId="e127babff9780eaf" providerId="LiveId" clId="{4F5C9FF0-DAB0-4BA8-AB6F-905C93331361}" dt="2023-04-18T17:21:46.817" v="13731" actId="26606"/>
          <ac:spMkLst>
            <pc:docMk/>
            <pc:sldMk cId="3717661627" sldId="320"/>
            <ac:spMk id="80" creationId="{D2B78728-A580-49A7-84F9-6EF6F583ADE0}"/>
          </ac:spMkLst>
        </pc:spChg>
        <pc:spChg chg="add del">
          <ac:chgData name="Jacob" userId="e127babff9780eaf" providerId="LiveId" clId="{4F5C9FF0-DAB0-4BA8-AB6F-905C93331361}" dt="2023-04-18T17:21:46.817" v="13731" actId="26606"/>
          <ac:spMkLst>
            <pc:docMk/>
            <pc:sldMk cId="3717661627" sldId="320"/>
            <ac:spMk id="82" creationId="{38FAA1A1-D861-433F-88FA-1E9D6FD31D11}"/>
          </ac:spMkLst>
        </pc:spChg>
        <pc:spChg chg="add del">
          <ac:chgData name="Jacob" userId="e127babff9780eaf" providerId="LiveId" clId="{4F5C9FF0-DAB0-4BA8-AB6F-905C93331361}" dt="2023-04-18T17:21:46.817" v="13731" actId="26606"/>
          <ac:spMkLst>
            <pc:docMk/>
            <pc:sldMk cId="3717661627" sldId="320"/>
            <ac:spMk id="84" creationId="{8D71EDA1-87BF-4D5D-AB79-F346FD19278A}"/>
          </ac:spMkLst>
        </pc:spChg>
        <pc:spChg chg="add del">
          <ac:chgData name="Jacob" userId="e127babff9780eaf" providerId="LiveId" clId="{4F5C9FF0-DAB0-4BA8-AB6F-905C93331361}" dt="2023-04-18T17:21:54.783" v="13733" actId="26606"/>
          <ac:spMkLst>
            <pc:docMk/>
            <pc:sldMk cId="3717661627" sldId="320"/>
            <ac:spMk id="86" creationId="{70DFC902-7D23-471A-B557-B6B6917D7A0D}"/>
          </ac:spMkLst>
        </pc:spChg>
        <pc:spChg chg="add del">
          <ac:chgData name="Jacob" userId="e127babff9780eaf" providerId="LiveId" clId="{4F5C9FF0-DAB0-4BA8-AB6F-905C93331361}" dt="2023-04-18T17:21:54.783" v="13733" actId="26606"/>
          <ac:spMkLst>
            <pc:docMk/>
            <pc:sldMk cId="3717661627" sldId="320"/>
            <ac:spMk id="87" creationId="{A55D5633-D557-4DCA-982C-FF36EB7A1C00}"/>
          </ac:spMkLst>
        </pc:spChg>
        <pc:spChg chg="add del">
          <ac:chgData name="Jacob" userId="e127babff9780eaf" providerId="LiveId" clId="{4F5C9FF0-DAB0-4BA8-AB6F-905C93331361}" dt="2023-04-18T17:21:54.783" v="13733" actId="26606"/>
          <ac:spMkLst>
            <pc:docMk/>
            <pc:sldMk cId="3717661627" sldId="320"/>
            <ac:spMk id="88" creationId="{450D3AD2-FA80-415F-A9CE-54D884561CD7}"/>
          </ac:spMkLst>
        </pc:spChg>
        <pc:grpChg chg="add del">
          <ac:chgData name="Jacob" userId="e127babff9780eaf" providerId="LiveId" clId="{4F5C9FF0-DAB0-4BA8-AB6F-905C93331361}" dt="2023-04-18T17:20:50.575" v="13726" actId="26606"/>
          <ac:grpSpMkLst>
            <pc:docMk/>
            <pc:sldMk cId="3717661627" sldId="320"/>
            <ac:grpSpMk id="39" creationId="{3794673D-8563-4993-8E86-6D89D6E97EA8}"/>
          </ac:grpSpMkLst>
        </pc:grpChg>
        <pc:grpChg chg="add del">
          <ac:chgData name="Jacob" userId="e127babff9780eaf" providerId="LiveId" clId="{4F5C9FF0-DAB0-4BA8-AB6F-905C93331361}" dt="2023-04-18T17:20:50.575" v="13726" actId="26606"/>
          <ac:grpSpMkLst>
            <pc:docMk/>
            <pc:sldMk cId="3717661627" sldId="320"/>
            <ac:grpSpMk id="49" creationId="{34BCCBFD-2A87-46DC-A665-6039BF72DB61}"/>
          </ac:grpSpMkLst>
        </pc:grpChg>
        <pc:grpChg chg="add del">
          <ac:chgData name="Jacob" userId="e127babff9780eaf" providerId="LiveId" clId="{4F5C9FF0-DAB0-4BA8-AB6F-905C93331361}" dt="2023-04-18T17:20:50.575" v="13726" actId="26606"/>
          <ac:grpSpMkLst>
            <pc:docMk/>
            <pc:sldMk cId="3717661627" sldId="320"/>
            <ac:grpSpMk id="57" creationId="{2B14810E-84F3-4F8A-AF58-F452B9815125}"/>
          </ac:grpSpMkLst>
        </pc:grpChg>
        <pc:picChg chg="add del">
          <ac:chgData name="Jacob" userId="e127babff9780eaf" providerId="LiveId" clId="{4F5C9FF0-DAB0-4BA8-AB6F-905C93331361}" dt="2023-04-18T17:20:34.121" v="13724" actId="26606"/>
          <ac:picMkLst>
            <pc:docMk/>
            <pc:sldMk cId="3717661627" sldId="320"/>
            <ac:picMk id="32" creationId="{62E34D9D-A3BD-2F25-E55D-7DCFEF84ED2F}"/>
          </ac:picMkLst>
        </pc:picChg>
        <pc:picChg chg="add mod">
          <ac:chgData name="Jacob" userId="e127babff9780eaf" providerId="LiveId" clId="{4F5C9FF0-DAB0-4BA8-AB6F-905C93331361}" dt="2023-04-18T19:09:29.594" v="17137" actId="14826"/>
          <ac:picMkLst>
            <pc:docMk/>
            <pc:sldMk cId="3717661627" sldId="320"/>
            <ac:picMk id="40" creationId="{90347AE2-DF4C-7D7B-C28F-1D83A56ADE08}"/>
          </ac:picMkLst>
        </pc:picChg>
        <pc:picChg chg="add del">
          <ac:chgData name="Jacob" userId="e127babff9780eaf" providerId="LiveId" clId="{4F5C9FF0-DAB0-4BA8-AB6F-905C93331361}" dt="2023-04-18T17:21:55.413" v="13734" actId="26606"/>
          <ac:picMkLst>
            <pc:docMk/>
            <pc:sldMk cId="3717661627" sldId="320"/>
            <ac:picMk id="65" creationId="{B0DAC8FB-A162-44E3-A606-C855A03A5B09}"/>
          </ac:picMkLst>
        </pc:picChg>
        <pc:cxnChg chg="add del">
          <ac:chgData name="Jacob" userId="e127babff9780eaf" providerId="LiveId" clId="{4F5C9FF0-DAB0-4BA8-AB6F-905C93331361}" dt="2023-04-18T17:22:11.276" v="13735" actId="26606"/>
          <ac:cxnSpMkLst>
            <pc:docMk/>
            <pc:sldMk cId="3717661627" sldId="320"/>
            <ac:cxnSpMk id="28" creationId="{EE504C98-6397-41C1-A8D8-2D9C4ED307E0}"/>
          </ac:cxnSpMkLst>
        </pc:cxnChg>
      </pc:sldChg>
      <pc:sldChg chg="modSp add del mod ord">
        <pc:chgData name="Jacob" userId="e127babff9780eaf" providerId="LiveId" clId="{4F5C9FF0-DAB0-4BA8-AB6F-905C93331361}" dt="2023-04-18T19:05:10.795" v="17103" actId="47"/>
        <pc:sldMkLst>
          <pc:docMk/>
          <pc:sldMk cId="1554438662" sldId="321"/>
        </pc:sldMkLst>
        <pc:spChg chg="mod">
          <ac:chgData name="Jacob" userId="e127babff9780eaf" providerId="LiveId" clId="{4F5C9FF0-DAB0-4BA8-AB6F-905C93331361}" dt="2023-04-18T19:01:29.368" v="17070" actId="120"/>
          <ac:spMkLst>
            <pc:docMk/>
            <pc:sldMk cId="1554438662" sldId="321"/>
            <ac:spMk id="2" creationId="{B05CCA33-72F9-EFEC-F61A-4763B762857F}"/>
          </ac:spMkLst>
        </pc:spChg>
      </pc:sldChg>
      <pc:sldChg chg="modSp add mod ord modNotesTx">
        <pc:chgData name="Jacob" userId="e127babff9780eaf" providerId="LiveId" clId="{4F5C9FF0-DAB0-4BA8-AB6F-905C93331361}" dt="2023-04-25T07:17:38.248" v="39262" actId="20577"/>
        <pc:sldMkLst>
          <pc:docMk/>
          <pc:sldMk cId="3341290952" sldId="321"/>
        </pc:sldMkLst>
        <pc:spChg chg="mod">
          <ac:chgData name="Jacob" userId="e127babff9780eaf" providerId="LiveId" clId="{4F5C9FF0-DAB0-4BA8-AB6F-905C93331361}" dt="2023-04-24T07:12:19.832" v="26514" actId="14100"/>
          <ac:spMkLst>
            <pc:docMk/>
            <pc:sldMk cId="3341290952" sldId="321"/>
            <ac:spMk id="2" creationId="{4FA539D7-C215-09E4-8AA9-F0559C027C23}"/>
          </ac:spMkLst>
        </pc:spChg>
        <pc:spChg chg="mod">
          <ac:chgData name="Jacob" userId="e127babff9780eaf" providerId="LiveId" clId="{4F5C9FF0-DAB0-4BA8-AB6F-905C93331361}" dt="2023-04-25T07:17:38.248" v="39262" actId="20577"/>
          <ac:spMkLst>
            <pc:docMk/>
            <pc:sldMk cId="3341290952" sldId="321"/>
            <ac:spMk id="37" creationId="{80086182-C3DA-A1EB-BF56-AF9BA45603CB}"/>
          </ac:spMkLst>
        </pc:spChg>
        <pc:picChg chg="mod">
          <ac:chgData name="Jacob" userId="e127babff9780eaf" providerId="LiveId" clId="{4F5C9FF0-DAB0-4BA8-AB6F-905C93331361}" dt="2023-04-18T19:10:11.759" v="17138" actId="14826"/>
          <ac:picMkLst>
            <pc:docMk/>
            <pc:sldMk cId="3341290952" sldId="321"/>
            <ac:picMk id="18" creationId="{5777B98B-FA69-FFA1-9A19-9ECD198243D9}"/>
          </ac:picMkLst>
        </pc:picChg>
      </pc:sldChg>
      <pc:sldChg chg="add del">
        <pc:chgData name="Jacob" userId="e127babff9780eaf" providerId="LiveId" clId="{4F5C9FF0-DAB0-4BA8-AB6F-905C93331361}" dt="2023-04-18T19:17:10.626" v="17176" actId="2890"/>
        <pc:sldMkLst>
          <pc:docMk/>
          <pc:sldMk cId="706776594" sldId="322"/>
        </pc:sldMkLst>
      </pc:sldChg>
      <pc:sldChg chg="modSp add del mod modShow">
        <pc:chgData name="Jacob" userId="e127babff9780eaf" providerId="LiveId" clId="{4F5C9FF0-DAB0-4BA8-AB6F-905C93331361}" dt="2023-04-20T10:23:48.903" v="22906" actId="47"/>
        <pc:sldMkLst>
          <pc:docMk/>
          <pc:sldMk cId="2127695294" sldId="322"/>
        </pc:sldMkLst>
        <pc:spChg chg="mod">
          <ac:chgData name="Jacob" userId="e127babff9780eaf" providerId="LiveId" clId="{4F5C9FF0-DAB0-4BA8-AB6F-905C93331361}" dt="2023-04-18T19:29:20.495" v="17360" actId="1076"/>
          <ac:spMkLst>
            <pc:docMk/>
            <pc:sldMk cId="2127695294" sldId="322"/>
            <ac:spMk id="6" creationId="{153C0489-D3A3-6843-20F1-A4EA358AC181}"/>
          </ac:spMkLst>
        </pc:spChg>
      </pc:sldChg>
      <pc:sldChg chg="modSp add mod modNotesTx">
        <pc:chgData name="Jacob" userId="e127babff9780eaf" providerId="LiveId" clId="{4F5C9FF0-DAB0-4BA8-AB6F-905C93331361}" dt="2023-04-24T16:03:38.158" v="33077" actId="20577"/>
        <pc:sldMkLst>
          <pc:docMk/>
          <pc:sldMk cId="4174177661" sldId="323"/>
        </pc:sldMkLst>
        <pc:spChg chg="mod">
          <ac:chgData name="Jacob" userId="e127babff9780eaf" providerId="LiveId" clId="{4F5C9FF0-DAB0-4BA8-AB6F-905C93331361}" dt="2023-04-24T07:08:15.804" v="26477" actId="1076"/>
          <ac:spMkLst>
            <pc:docMk/>
            <pc:sldMk cId="4174177661" sldId="323"/>
            <ac:spMk id="6" creationId="{153C0489-D3A3-6843-20F1-A4EA358AC181}"/>
          </ac:spMkLst>
        </pc:spChg>
      </pc:sldChg>
      <pc:sldChg chg="addSp modSp add del mod">
        <pc:chgData name="Jacob" userId="e127babff9780eaf" providerId="LiveId" clId="{4F5C9FF0-DAB0-4BA8-AB6F-905C93331361}" dt="2023-04-18T20:24:10.856" v="21266" actId="47"/>
        <pc:sldMkLst>
          <pc:docMk/>
          <pc:sldMk cId="3025081768" sldId="324"/>
        </pc:sldMkLst>
        <pc:spChg chg="mod">
          <ac:chgData name="Jacob" userId="e127babff9780eaf" providerId="LiveId" clId="{4F5C9FF0-DAB0-4BA8-AB6F-905C93331361}" dt="2023-04-18T19:31:36.160" v="17387" actId="20577"/>
          <ac:spMkLst>
            <pc:docMk/>
            <pc:sldMk cId="3025081768" sldId="324"/>
            <ac:spMk id="9" creationId="{9A92E93D-8BFB-4A21-A47E-78B6DCA21146}"/>
          </ac:spMkLst>
        </pc:spChg>
        <pc:spChg chg="mod">
          <ac:chgData name="Jacob" userId="e127babff9780eaf" providerId="LiveId" clId="{4F5C9FF0-DAB0-4BA8-AB6F-905C93331361}" dt="2023-04-18T19:31:41.975" v="17388" actId="20577"/>
          <ac:spMkLst>
            <pc:docMk/>
            <pc:sldMk cId="3025081768" sldId="324"/>
            <ac:spMk id="10" creationId="{C69C1BDB-253B-4642-94A7-F84048E562F7}"/>
          </ac:spMkLst>
        </pc:spChg>
        <pc:picChg chg="add mod">
          <ac:chgData name="Jacob" userId="e127babff9780eaf" providerId="LiveId" clId="{4F5C9FF0-DAB0-4BA8-AB6F-905C93331361}" dt="2023-04-18T19:31:50.052" v="17390" actId="1076"/>
          <ac:picMkLst>
            <pc:docMk/>
            <pc:sldMk cId="3025081768" sldId="324"/>
            <ac:picMk id="2" creationId="{2F7E99D9-67B2-5FBF-5A2A-DC7FA8F1A8EB}"/>
          </ac:picMkLst>
        </pc:picChg>
      </pc:sldChg>
      <pc:sldChg chg="modSp add mod ord modNotesTx">
        <pc:chgData name="Jacob" userId="e127babff9780eaf" providerId="LiveId" clId="{4F5C9FF0-DAB0-4BA8-AB6F-905C93331361}" dt="2023-04-24T19:38:37.885" v="36865" actId="20577"/>
        <pc:sldMkLst>
          <pc:docMk/>
          <pc:sldMk cId="3414674727" sldId="324"/>
        </pc:sldMkLst>
        <pc:spChg chg="mod">
          <ac:chgData name="Jacob" userId="e127babff9780eaf" providerId="LiveId" clId="{4F5C9FF0-DAB0-4BA8-AB6F-905C93331361}" dt="2023-04-24T07:07:39.532" v="26464" actId="1076"/>
          <ac:spMkLst>
            <pc:docMk/>
            <pc:sldMk cId="3414674727" sldId="324"/>
            <ac:spMk id="6" creationId="{153C0489-D3A3-6843-20F1-A4EA358AC181}"/>
          </ac:spMkLst>
        </pc:spChg>
      </pc:sldChg>
      <pc:sldChg chg="add del">
        <pc:chgData name="Jacob" userId="e127babff9780eaf" providerId="LiveId" clId="{4F5C9FF0-DAB0-4BA8-AB6F-905C93331361}" dt="2023-04-20T10:23:24.565" v="22899" actId="2890"/>
        <pc:sldMkLst>
          <pc:docMk/>
          <pc:sldMk cId="592924264" sldId="325"/>
        </pc:sldMkLst>
      </pc:sldChg>
      <pc:sldChg chg="addSp delSp modSp new mod setBg modNotesTx">
        <pc:chgData name="Jacob" userId="e127babff9780eaf" providerId="LiveId" clId="{4F5C9FF0-DAB0-4BA8-AB6F-905C93331361}" dt="2023-04-25T07:07:31.686" v="39142" actId="20577"/>
        <pc:sldMkLst>
          <pc:docMk/>
          <pc:sldMk cId="3074713413" sldId="325"/>
        </pc:sldMkLst>
        <pc:spChg chg="del mod">
          <ac:chgData name="Jacob" userId="e127babff9780eaf" providerId="LiveId" clId="{4F5C9FF0-DAB0-4BA8-AB6F-905C93331361}" dt="2023-04-24T19:52:50.541" v="37635" actId="478"/>
          <ac:spMkLst>
            <pc:docMk/>
            <pc:sldMk cId="3074713413" sldId="325"/>
            <ac:spMk id="2" creationId="{BABFDD26-BA1D-B18A-DA3D-C4CC254DCDED}"/>
          </ac:spMkLst>
        </pc:spChg>
        <pc:spChg chg="mod">
          <ac:chgData name="Jacob" userId="e127babff9780eaf" providerId="LiveId" clId="{4F5C9FF0-DAB0-4BA8-AB6F-905C93331361}" dt="2023-04-25T07:07:31.686" v="39142" actId="20577"/>
          <ac:spMkLst>
            <pc:docMk/>
            <pc:sldMk cId="3074713413" sldId="325"/>
            <ac:spMk id="3" creationId="{3C76FC10-6058-6E4A-3044-2D3BECDF497C}"/>
          </ac:spMkLst>
        </pc:spChg>
        <pc:spChg chg="del mod">
          <ac:chgData name="Jacob" userId="e127babff9780eaf" providerId="LiveId" clId="{4F5C9FF0-DAB0-4BA8-AB6F-905C93331361}" dt="2023-04-24T19:52:53.095" v="37636" actId="478"/>
          <ac:spMkLst>
            <pc:docMk/>
            <pc:sldMk cId="3074713413" sldId="325"/>
            <ac:spMk id="4" creationId="{279E6D71-8BA5-9EAA-A228-8FAAD0858B09}"/>
          </ac:spMkLst>
        </pc:spChg>
        <pc:spChg chg="add del">
          <ac:chgData name="Jacob" userId="e127babff9780eaf" providerId="LiveId" clId="{4F5C9FF0-DAB0-4BA8-AB6F-905C93331361}" dt="2023-04-24T19:54:14.876" v="37645" actId="26606"/>
          <ac:spMkLst>
            <pc:docMk/>
            <pc:sldMk cId="3074713413" sldId="325"/>
            <ac:spMk id="11" creationId="{42A4FC2C-047E-45A5-965D-8E1E3BF09BC6}"/>
          </ac:spMkLst>
        </pc:spChg>
        <pc:spChg chg="add del">
          <ac:chgData name="Jacob" userId="e127babff9780eaf" providerId="LiveId" clId="{4F5C9FF0-DAB0-4BA8-AB6F-905C93331361}" dt="2023-04-24T19:54:47.490" v="37650" actId="26606"/>
          <ac:spMkLst>
            <pc:docMk/>
            <pc:sldMk cId="3074713413" sldId="325"/>
            <ac:spMk id="29" creationId="{AB8C311F-7253-4AED-9701-7FC0708C41C7}"/>
          </ac:spMkLst>
        </pc:spChg>
        <pc:spChg chg="add del">
          <ac:chgData name="Jacob" userId="e127babff9780eaf" providerId="LiveId" clId="{4F5C9FF0-DAB0-4BA8-AB6F-905C93331361}" dt="2023-04-24T19:54:47.490" v="37650" actId="26606"/>
          <ac:spMkLst>
            <pc:docMk/>
            <pc:sldMk cId="3074713413" sldId="325"/>
            <ac:spMk id="31" creationId="{E2384209-CB15-4CDF-9D31-C44FD9A3F20D}"/>
          </ac:spMkLst>
        </pc:spChg>
        <pc:spChg chg="add del">
          <ac:chgData name="Jacob" userId="e127babff9780eaf" providerId="LiveId" clId="{4F5C9FF0-DAB0-4BA8-AB6F-905C93331361}" dt="2023-04-24T19:54:47.490" v="37650" actId="26606"/>
          <ac:spMkLst>
            <pc:docMk/>
            <pc:sldMk cId="3074713413" sldId="325"/>
            <ac:spMk id="33" creationId="{2633B3B5-CC90-43F0-8714-D31D1F3F0209}"/>
          </ac:spMkLst>
        </pc:spChg>
        <pc:spChg chg="add del">
          <ac:chgData name="Jacob" userId="e127babff9780eaf" providerId="LiveId" clId="{4F5C9FF0-DAB0-4BA8-AB6F-905C93331361}" dt="2023-04-24T19:54:47.490" v="37650" actId="26606"/>
          <ac:spMkLst>
            <pc:docMk/>
            <pc:sldMk cId="3074713413" sldId="325"/>
            <ac:spMk id="35" creationId="{A8D57A06-A426-446D-B02C-A2DC6B62E45E}"/>
          </ac:spMkLst>
        </pc:spChg>
        <pc:spChg chg="add">
          <ac:chgData name="Jacob" userId="e127babff9780eaf" providerId="LiveId" clId="{4F5C9FF0-DAB0-4BA8-AB6F-905C93331361}" dt="2023-04-24T19:54:47.501" v="37651" actId="26606"/>
          <ac:spMkLst>
            <pc:docMk/>
            <pc:sldMk cId="3074713413" sldId="325"/>
            <ac:spMk id="37" creationId="{8950AD4C-6AF3-49F8-94E1-DBCAFB39478B}"/>
          </ac:spMkLst>
        </pc:spChg>
        <pc:spChg chg="add">
          <ac:chgData name="Jacob" userId="e127babff9780eaf" providerId="LiveId" clId="{4F5C9FF0-DAB0-4BA8-AB6F-905C93331361}" dt="2023-04-24T19:54:47.501" v="37651" actId="26606"/>
          <ac:spMkLst>
            <pc:docMk/>
            <pc:sldMk cId="3074713413" sldId="325"/>
            <ac:spMk id="38" creationId="{8DBEAE55-3EA1-41D7-A212-5F7D8986C1F2}"/>
          </ac:spMkLst>
        </pc:spChg>
        <pc:spChg chg="add">
          <ac:chgData name="Jacob" userId="e127babff9780eaf" providerId="LiveId" clId="{4F5C9FF0-DAB0-4BA8-AB6F-905C93331361}" dt="2023-04-24T19:54:47.501" v="37651" actId="26606"/>
          <ac:spMkLst>
            <pc:docMk/>
            <pc:sldMk cId="3074713413" sldId="325"/>
            <ac:spMk id="39" creationId="{CFC5F0E7-644F-4101-BE72-12825CF537E7}"/>
          </ac:spMkLst>
        </pc:spChg>
        <pc:spChg chg="add">
          <ac:chgData name="Jacob" userId="e127babff9780eaf" providerId="LiveId" clId="{4F5C9FF0-DAB0-4BA8-AB6F-905C93331361}" dt="2023-04-24T19:54:47.501" v="37651" actId="26606"/>
          <ac:spMkLst>
            <pc:docMk/>
            <pc:sldMk cId="3074713413" sldId="325"/>
            <ac:spMk id="40" creationId="{B1F9B6B4-B0C4-45C6-A086-901C960D03E7}"/>
          </ac:spMkLst>
        </pc:spChg>
        <pc:grpChg chg="add del">
          <ac:chgData name="Jacob" userId="e127babff9780eaf" providerId="LiveId" clId="{4F5C9FF0-DAB0-4BA8-AB6F-905C93331361}" dt="2023-04-24T19:54:47.501" v="37651" actId="26606"/>
          <ac:grpSpMkLst>
            <pc:docMk/>
            <pc:sldMk cId="3074713413" sldId="325"/>
            <ac:grpSpMk id="16" creationId="{63737881-458F-40AD-B72B-B57D267DC423}"/>
          </ac:grpSpMkLst>
        </pc:grpChg>
        <pc:picChg chg="add del mod ord modCrop">
          <ac:chgData name="Jacob" userId="e127babff9780eaf" providerId="LiveId" clId="{4F5C9FF0-DAB0-4BA8-AB6F-905C93331361}" dt="2023-04-24T19:54:47.501" v="37651" actId="26606"/>
          <ac:picMkLst>
            <pc:docMk/>
            <pc:sldMk cId="3074713413" sldId="325"/>
            <ac:picMk id="6" creationId="{693B8711-1EE3-CABA-3506-AD781A3A3C3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4/25/2023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4/24/2023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leonardcohenfiles.com/rt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valon.law.yale.edu/20th_century/palmanda.asp"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content.time.com/time/subscriber/article/0,33009,716809,00.html" TargetMode="External"/><Relationship Id="rId5" Type="http://schemas.openxmlformats.org/officeDocument/2006/relationships/hyperlink" Target="http://avalon.law.yale.edu/20th_century/leagcov.asp#art22" TargetMode="External"/><Relationship Id="rId4" Type="http://schemas.openxmlformats.org/officeDocument/2006/relationships/hyperlink" Target="http://content.time.com/time/subscriber/article/0,33009,727191,00.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sng" dirty="0">
                <a:solidFill>
                  <a:srgbClr val="000000"/>
                </a:solidFill>
                <a:effectLst/>
                <a:latin typeface="Arial" panose="020B0604020202020204" pitchFamily="34" charset="0"/>
              </a:rPr>
              <a:t>1.) INTRODUCE PAINTING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Arial" panose="020B0604020202020204" pitchFamily="34" charset="0"/>
              </a:rPr>
              <a:t>The picture selected for this slide is a segment of “The Sacrifice of Isaac” by Italian painter Giovanni Battista Tiepolo.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Arial" panose="020B0604020202020204" pitchFamily="34" charset="0"/>
              </a:rPr>
              <a:t>Created </a:t>
            </a:r>
            <a:r>
              <a:rPr lang="en-US" b="0" i="0" dirty="0">
                <a:solidFill>
                  <a:srgbClr val="202122"/>
                </a:solidFill>
                <a:effectLst/>
                <a:latin typeface="Arial" panose="020B0604020202020204" pitchFamily="34" charset="0"/>
              </a:rPr>
              <a:t>between 1726 and 1729, it is the central ceiling piece at the </a:t>
            </a:r>
            <a:r>
              <a:rPr lang="en-US" b="0" i="0" dirty="0">
                <a:solidFill>
                  <a:srgbClr val="202124"/>
                </a:solidFill>
                <a:effectLst/>
                <a:latin typeface="Google Sans"/>
              </a:rPr>
              <a:t>Archiepiscopal Palace in Udine.</a:t>
            </a:r>
            <a:r>
              <a:rPr lang="en-US" b="0" i="0" dirty="0">
                <a:solidFill>
                  <a:srgbClr val="000000"/>
                </a:solidFill>
                <a:effectLst/>
                <a:latin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Arial" panose="020B0604020202020204" pitchFamily="34" charset="0"/>
              </a:rPr>
              <a:t> I will briefly come back to this painting when discussing Anthony Hecht as this is on the cover of his final volume of poetry. </a:t>
            </a:r>
          </a:p>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a:t>
            </a:fld>
            <a:endParaRPr lang="en-US" dirty="0"/>
          </a:p>
        </p:txBody>
      </p:sp>
    </p:spTree>
    <p:extLst>
      <p:ext uri="{BB962C8B-B14F-4D97-AF65-F5344CB8AC3E}">
        <p14:creationId xmlns:p14="http://schemas.microsoft.com/office/powerpoint/2010/main" val="2432569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 INTRODUCTION</a:t>
            </a:r>
          </a:p>
          <a:p>
            <a:pPr marL="171450" indent="-171450">
              <a:buFont typeface="Arial" panose="020B0604020202020204" pitchFamily="34" charset="0"/>
              <a:buChar char="•"/>
            </a:pPr>
            <a:r>
              <a:rPr lang="en-US" dirty="0"/>
              <a:t>Wilfred Owen is one of Britain's most famous trench poets. A Language instructor for Berlitz (In Bordeaux) before the war (Wohl, 101), he was drafted in 1914 for World War I. </a:t>
            </a:r>
          </a:p>
          <a:p>
            <a:pPr marL="171450" indent="-171450">
              <a:buFont typeface="Arial" panose="020B0604020202020204" pitchFamily="34" charset="0"/>
              <a:buChar char="•"/>
            </a:pPr>
            <a:r>
              <a:rPr lang="en-US" dirty="0"/>
              <a:t>Died at the age of 25 only one week before the armistice was declared (Death date: November 4th … Armistice: November 11th)</a:t>
            </a:r>
          </a:p>
        </p:txBody>
      </p:sp>
      <p:sp>
        <p:nvSpPr>
          <p:cNvPr id="4" name="Slide Number Placeholder 3"/>
          <p:cNvSpPr>
            <a:spLocks noGrp="1"/>
          </p:cNvSpPr>
          <p:nvPr>
            <p:ph type="sldNum" sz="quarter" idx="5"/>
          </p:nvPr>
        </p:nvSpPr>
        <p:spPr/>
        <p:txBody>
          <a:bodyPr/>
          <a:lstStyle/>
          <a:p>
            <a:fld id="{798C5307-140F-447F-BCBA-BB92E3A2906B}" type="slidenum">
              <a:rPr lang="en-US" smtClean="0"/>
              <a:t>10</a:t>
            </a:fld>
            <a:endParaRPr lang="en-US" dirty="0"/>
          </a:p>
        </p:txBody>
      </p:sp>
    </p:spTree>
    <p:extLst>
      <p:ext uri="{BB962C8B-B14F-4D97-AF65-F5344CB8AC3E}">
        <p14:creationId xmlns:p14="http://schemas.microsoft.com/office/powerpoint/2010/main" val="27388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80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Parable of the Old Man and the Young” (1920)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Abram rose, and clave the wood, and went,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took the fire with him, and a knife.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as they sojourned both of them together,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Isaac the first-born spake and said, My Father,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Behold the preparations, fire and iron,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But where the lamb for this burnt-offering?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Then Abram bound the youth with belts and straps,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builded parapets and trenches there,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stretchèd forth the knife to slay his son.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lo! an angel called him out of heaven,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Saying, Lay not thy hand upon the lad,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Neither do anything to him. Behold,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ram, caught in a thicket by its horns;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Offer the Ram of Pride instead of him.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But the old man would not so, but slew his son,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half the seed of Europe, one by one.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Wilfred Owen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First published in 1920 by Siegfried Sassoon</a:t>
            </a:r>
          </a:p>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11</a:t>
            </a:fld>
            <a:endParaRPr lang="en-US" dirty="0"/>
          </a:p>
        </p:txBody>
      </p:sp>
    </p:spTree>
    <p:extLst>
      <p:ext uri="{BB962C8B-B14F-4D97-AF65-F5344CB8AC3E}">
        <p14:creationId xmlns:p14="http://schemas.microsoft.com/office/powerpoint/2010/main" val="1081412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 LINK TO WORLD WAR I</a:t>
            </a:r>
          </a:p>
          <a:p>
            <a:pPr marL="171450" indent="-171450">
              <a:buFont typeface="Arial" panose="020B0604020202020204" pitchFamily="34" charset="0"/>
              <a:buChar char="•"/>
            </a:pPr>
            <a:r>
              <a:rPr lang="en-US" dirty="0"/>
              <a:t>Owen’s poem follows similar to the themes in Modern Hebrew war poetry. There is a strong emphasis on age differences and the young suffering at the hands of the old. This can be seen in the title itself.</a:t>
            </a:r>
          </a:p>
          <a:p>
            <a:pPr marL="171450" indent="-171450">
              <a:buFont typeface="Arial" panose="020B0604020202020204" pitchFamily="34" charset="0"/>
              <a:buChar char="•"/>
            </a:pPr>
            <a:r>
              <a:rPr lang="en-US" dirty="0"/>
              <a:t>The altar is directly connected to the “trenches”</a:t>
            </a:r>
          </a:p>
          <a:p>
            <a:pPr marL="171450" indent="-171450">
              <a:buFont typeface="Arial" panose="020B0604020202020204" pitchFamily="34" charset="0"/>
              <a:buChar char="•"/>
            </a:pPr>
            <a:r>
              <a:rPr lang="en-US" dirty="0"/>
              <a:t>Interesting is Owen’s use of “Seed.” One of the rewards God promised Abraham was an uncountable offspring. In this poem, the offspring as been given but Abraham chooses to kill them all one by one.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12</a:t>
            </a:fld>
            <a:endParaRPr lang="en-US" dirty="0"/>
          </a:p>
        </p:txBody>
      </p:sp>
    </p:spTree>
    <p:extLst>
      <p:ext uri="{BB962C8B-B14F-4D97-AF65-F5344CB8AC3E}">
        <p14:creationId xmlns:p14="http://schemas.microsoft.com/office/powerpoint/2010/main" val="2797780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1.) ABOUT LEONARD COHEN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all the poet’s I have looked at, Cohen is the one who did not serve in combative military positions at all. His music career notably off in the 1960s, and he was situated with certain Anti-Vietnam scenes while living in American (Judy Collins concert).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Later in his life, he would also be remembered for doing a frontline performance for Israeli troops in the 1973 Yom Kippur War.</a:t>
            </a:r>
          </a:p>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13</a:t>
            </a:fld>
            <a:endParaRPr lang="en-US" dirty="0"/>
          </a:p>
        </p:txBody>
      </p:sp>
    </p:spTree>
    <p:extLst>
      <p:ext uri="{BB962C8B-B14F-4D97-AF65-F5344CB8AC3E}">
        <p14:creationId xmlns:p14="http://schemas.microsoft.com/office/powerpoint/2010/main" val="3268587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Leonard Cohen Singing with Troops</a:t>
            </a:r>
          </a:p>
        </p:txBody>
      </p:sp>
      <p:sp>
        <p:nvSpPr>
          <p:cNvPr id="4" name="Slide Number Placeholder 3"/>
          <p:cNvSpPr>
            <a:spLocks noGrp="1"/>
          </p:cNvSpPr>
          <p:nvPr>
            <p:ph type="sldNum" sz="quarter" idx="5"/>
          </p:nvPr>
        </p:nvSpPr>
        <p:spPr/>
        <p:txBody>
          <a:bodyPr/>
          <a:lstStyle/>
          <a:p>
            <a:fld id="{798C5307-140F-447F-BCBA-BB92E3A2906B}" type="slidenum">
              <a:rPr lang="en-US" smtClean="0"/>
              <a:t>14</a:t>
            </a:fld>
            <a:endParaRPr lang="en-US" dirty="0"/>
          </a:p>
        </p:txBody>
      </p:sp>
    </p:spTree>
    <p:extLst>
      <p:ext uri="{BB962C8B-B14F-4D97-AF65-F5344CB8AC3E}">
        <p14:creationId xmlns:p14="http://schemas.microsoft.com/office/powerpoint/2010/main" val="16988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Story of Isaac” (1973)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br>
              <a:rPr lang="en-US" sz="1800" dirty="0">
                <a:effectLst/>
                <a:latin typeface="Times New Roman" panose="02020603050405020304" pitchFamily="18" charset="0"/>
                <a:ea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door it opened slowly</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My father he came in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was nine years old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he stood so tall above me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Blue eyes they were shining</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his voice was very cold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Said I've had a vision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you know I'm strong and holy</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must do what I've been told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we started up the mountain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was running he was walking</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his axe was made of gold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Well the trees they got much smaller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lake a lady's mirror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stopped to drink some wine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Then he threw the bottle over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Broke a minute later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he put his hand on mine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Thought I saw an eagle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But it might have been a vulture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never could decide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Then my father built an altar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 looked once behind his shoulder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 knew I would not hide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 who build the altars now</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sacrifice these children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 must not do it anymore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scheme is not a vision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 never have been tempted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By a demon or a god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 who stand above them now</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Your hatchets blunt and bloody</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 were not there before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I lay upon a mountain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my father's hand was trembling</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the beauty of the word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if you call me brother now</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Forgive me if I inquire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Just according to whose plan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it all comes down to dust</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will kill you if I must</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will help you if I can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it all comes down to dust</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will help you if I must</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will kill you if I can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Have mercy on our uniform</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 of peace or man of war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peacock spreads his fan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Leonard Cohen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1353185" algn="l"/>
              </a:tabLst>
            </a:pPr>
            <a:br>
              <a:rPr lang="en-US" sz="1800" dirty="0">
                <a:effectLst/>
                <a:latin typeface="Times New Roman" panose="02020603050405020304" pitchFamily="18" charset="0"/>
                <a:ea typeface="Calibri" panose="020F0502020204030204" pitchFamily="34"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15</a:t>
            </a:fld>
            <a:endParaRPr lang="en-US" dirty="0"/>
          </a:p>
        </p:txBody>
      </p:sp>
    </p:spTree>
    <p:extLst>
      <p:ext uri="{BB962C8B-B14F-4D97-AF65-F5344CB8AC3E}">
        <p14:creationId xmlns:p14="http://schemas.microsoft.com/office/powerpoint/2010/main" val="576179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 INTERVIEW WITH JOHN MACKENNA</a:t>
            </a:r>
          </a:p>
          <a:p>
            <a:pPr marL="171450" indent="-171450">
              <a:buFont typeface="Arial" panose="020B0604020202020204" pitchFamily="34" charset="0"/>
              <a:buChar char="•"/>
            </a:pPr>
            <a:r>
              <a:rPr lang="en-US" dirty="0"/>
              <a:t>Cohen’s direct relationship to Vietnam protest speaks in this story. But, in an interview with John Mackenna, Cohen poems his retelling will include and expand beyond the war. Cohen’s particular concern is with the ideologies or the parts of “human nature” that make war’s happenings occur in the first place. I choice this poem specifically because out of all the poets, Cohen is the only civilian (excluding Amichai, though Amichai also has lots of war experience) writing on war and sees beyond the </a:t>
            </a:r>
            <a:r>
              <a:rPr lang="en-US" i="1" dirty="0"/>
              <a:t>literal</a:t>
            </a:r>
            <a:r>
              <a:rPr lang="en-US" i="0" dirty="0"/>
              <a:t>. The same was true for some other noncombatants in World War II, like Marianne Moore. Her poem “In Distrust of Merits” is my thesis (also why Cohen’s civilian status is on my mind).</a:t>
            </a:r>
            <a:endParaRPr lang="en-US" dirty="0"/>
          </a:p>
          <a:p>
            <a:endParaRPr lang="en-US" b="0" i="0" dirty="0">
              <a:solidFill>
                <a:srgbClr val="FFDDBB"/>
              </a:solidFill>
              <a:effectLst/>
              <a:latin typeface="Times New Roman" panose="02020603050405020304" pitchFamily="18" charset="0"/>
            </a:endParaRPr>
          </a:p>
          <a:p>
            <a:r>
              <a:rPr lang="en-US" b="1" i="0" u="sng" dirty="0">
                <a:solidFill>
                  <a:srgbClr val="FFDDBB"/>
                </a:solidFill>
                <a:effectLst/>
                <a:latin typeface="Times New Roman" panose="02020603050405020304" pitchFamily="18" charset="0"/>
              </a:rPr>
              <a:t>QUOTATION</a:t>
            </a:r>
          </a:p>
          <a:p>
            <a:pPr marL="171450" indent="-171450">
              <a:buFont typeface="Arial" panose="020B0604020202020204" pitchFamily="34" charset="0"/>
              <a:buChar char="•"/>
            </a:pPr>
            <a:r>
              <a:rPr lang="en-US" b="0" i="0" dirty="0">
                <a:solidFill>
                  <a:srgbClr val="FFDDBB"/>
                </a:solidFill>
                <a:effectLst/>
                <a:latin typeface="Times New Roman" panose="02020603050405020304" pitchFamily="18" charset="0"/>
              </a:rPr>
              <a:t>“I was careful in that song to try and put it beyond the pure, beyond the simple, anti-war protest, that it also is. Because it says at the end there the man of war the man of peace, the peacock spreads his deadly fan. In other words it isn't necessarily for war that we're willing to sacrifice each other. We'll get some idea - some magnificent idea - that we're willing to sacrifice each other for; it doesn't necessarily have to involve an opponent or an ideology, but human beings being what they are we're always going to set up people to die for some absurd situation that we define as important.” (</a:t>
            </a:r>
            <a:r>
              <a:rPr lang="en-US" dirty="0">
                <a:hlinkClick r:id="rId3"/>
              </a:rPr>
              <a:t>How The Heart Approaches What It Yearns (leonardcohenfiles.com)</a:t>
            </a:r>
            <a:r>
              <a:rPr lang="en-US" dirty="0"/>
              <a:t>)</a:t>
            </a:r>
          </a:p>
        </p:txBody>
      </p:sp>
      <p:sp>
        <p:nvSpPr>
          <p:cNvPr id="4" name="Slide Number Placeholder 3"/>
          <p:cNvSpPr>
            <a:spLocks noGrp="1"/>
          </p:cNvSpPr>
          <p:nvPr>
            <p:ph type="sldNum" sz="quarter" idx="5"/>
          </p:nvPr>
        </p:nvSpPr>
        <p:spPr/>
        <p:txBody>
          <a:bodyPr/>
          <a:lstStyle/>
          <a:p>
            <a:fld id="{798C5307-140F-447F-BCBA-BB92E3A2906B}" type="slidenum">
              <a:rPr lang="en-US" smtClean="0"/>
              <a:t>16</a:t>
            </a:fld>
            <a:endParaRPr lang="en-US" dirty="0"/>
          </a:p>
        </p:txBody>
      </p:sp>
    </p:spTree>
    <p:extLst>
      <p:ext uri="{BB962C8B-B14F-4D97-AF65-F5344CB8AC3E}">
        <p14:creationId xmlns:p14="http://schemas.microsoft.com/office/powerpoint/2010/main" val="2098525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a:lnSpc>
                <a:spcPct val="150000"/>
              </a:lnSpc>
              <a:spcBef>
                <a:spcPts val="0"/>
              </a:spcBef>
              <a:spcAft>
                <a:spcPts val="800"/>
              </a:spcAft>
              <a:buFont typeface="Arial" panose="020B0604020202020204" pitchFamily="34" charset="0"/>
              <a:buNone/>
            </a:pPr>
            <a:r>
              <a:rPr lang="en-US" sz="1800" b="1" u="sng" dirty="0">
                <a:effectLst/>
                <a:latin typeface="Times New Roman" panose="02020603050405020304" pitchFamily="18" charset="0"/>
                <a:ea typeface="Calibri" panose="020F0502020204030204" pitchFamily="34" charset="0"/>
              </a:rPr>
              <a:t>1.) SHORT WAR BIOGRAPHY</a:t>
            </a:r>
          </a:p>
          <a:p>
            <a:pPr marL="285750" marR="0" indent="-285750" algn="just">
              <a:lnSpc>
                <a:spcPct val="150000"/>
              </a:lnSpc>
              <a:spcBef>
                <a:spcPts val="0"/>
              </a:spcBef>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Between 1943 and February of 1945, Hecht was stationed at a number of different forts across the country while preparing for deployment to Europe. Letters sent home in these years reflect an overwhelming spirit of boredom and depression caused by the army. At Fort Leonard Wood in 1944 he wrote his parents, “I fear that I shall once again fall into that mental slump which is so necessary to being a good soldier. After one week here, my thoughts have already become less coherent. This is liable to be the most depressing feature of army life again for me.” This sentiment was not uncommon during the war, and poets such as Randall Jarrell explicitly addressed it in the postwar years. But in February of 1945, Hecht was finally deployed to the European Front and spent four dreadful months fighting across France, Czechoslovakia, and Germany. Though this experience was relatively short, it was marked by an intense violence that he would carry with him in the years to come.”</a:t>
            </a:r>
          </a:p>
          <a:p>
            <a:pPr marL="0" marR="0" algn="just">
              <a:spcBef>
                <a:spcPts val="0"/>
              </a:spcBef>
              <a:spcAft>
                <a:spcPts val="0"/>
              </a:spcAft>
            </a:pPr>
            <a:r>
              <a:rPr lang="en-US" sz="1800" dirty="0">
                <a:effectLst/>
                <a:latin typeface="Times New Roman" panose="02020603050405020304" pitchFamily="18" charset="0"/>
                <a:ea typeface="Calibri" panose="020F0502020204030204" pitchFamily="34" charset="0"/>
              </a:rPr>
              <a:t>	 - quote from Hecht, </a:t>
            </a:r>
            <a:r>
              <a:rPr lang="en-US" sz="1800" i="1" dirty="0">
                <a:effectLst/>
                <a:latin typeface="Times New Roman" panose="02020603050405020304" pitchFamily="18" charset="0"/>
                <a:ea typeface="Calibri" panose="020F0502020204030204" pitchFamily="34" charset="0"/>
              </a:rPr>
              <a:t>The Letters of Anthony Hecht</a:t>
            </a:r>
            <a:r>
              <a:rPr lang="en-US" sz="1800" dirty="0">
                <a:effectLst/>
                <a:latin typeface="Times New Roman" panose="02020603050405020304" pitchFamily="18" charset="0"/>
                <a:ea typeface="Calibri" panose="020F0502020204030204" pitchFamily="34" charset="0"/>
              </a:rPr>
              <a:t>, edited by Jonathan Post 	[late March / early April 1944] Fort Leonard Wood, Missouri.</a:t>
            </a:r>
          </a:p>
          <a:p>
            <a:pPr marL="0" marR="0" indent="0" algn="just">
              <a:lnSpc>
                <a:spcPct val="150000"/>
              </a:lnSpc>
              <a:spcBef>
                <a:spcPts val="0"/>
              </a:spcBef>
              <a:spcAft>
                <a:spcPts val="800"/>
              </a:spcAft>
              <a:buFont typeface="Arial" panose="020B0604020202020204" pitchFamily="34" charset="0"/>
              <a:buNone/>
            </a:pPr>
            <a:endParaRPr lang="en-US" sz="1800" dirty="0">
              <a:effectLst/>
              <a:latin typeface="Times New Roman" panose="02020603050405020304" pitchFamily="18" charset="0"/>
              <a:ea typeface="Calibri" panose="020F0502020204030204" pitchFamily="34" charset="0"/>
            </a:endParaRPr>
          </a:p>
          <a:p>
            <a:pPr marL="0" marR="0" indent="0" algn="just">
              <a:lnSpc>
                <a:spcPct val="150000"/>
              </a:lnSpc>
              <a:spcBef>
                <a:spcPts val="0"/>
              </a:spcBef>
              <a:spcAft>
                <a:spcPts val="800"/>
              </a:spcAft>
              <a:buFont typeface="Arial" panose="020B0604020202020204" pitchFamily="34" charset="0"/>
              <a:buNone/>
            </a:pPr>
            <a:r>
              <a:rPr lang="en-US" sz="1800" b="1" u="sng" dirty="0">
                <a:effectLst/>
                <a:latin typeface="Times New Roman" panose="02020603050405020304" pitchFamily="18" charset="0"/>
                <a:ea typeface="Calibri" panose="020F0502020204030204" pitchFamily="34" charset="0"/>
              </a:rPr>
              <a:t>2.) FLOSSENBURG</a:t>
            </a:r>
          </a:p>
          <a:p>
            <a:pPr marL="285750" marR="0" lvl="0" indent="-285750" algn="just"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Flossenbürg was an annex of Buchenwald,” Hecht told Philip Hoy in 2004, that was “both an extermination camp and a slave-labour camp, where prisoners were made to manufacture Messerschmitts at a factory right within the perimeter of the camp. […] Prisoners were dying at the rate of 500 a day from typhus […] [and] [their] accounts were beyond comprehension.” According to Hecht, this was “the greatest trauma of the war” for him and one that left him “shrieking” in the night for years. Later, Hecht read extensively on the experiences of Jewish prisoners at camps like Flossenbürg and implemented many of them into his poetry. This can be seen most clearly in poems such as  “More Light! More Light!” and “The Book of Yolek.” - Quote from Philip Hoy and Anthony Hecht, </a:t>
            </a:r>
            <a:r>
              <a:rPr lang="en-US" sz="1800" i="1" dirty="0">
                <a:effectLst/>
                <a:latin typeface="Times New Roman" panose="02020603050405020304" pitchFamily="18" charset="0"/>
                <a:ea typeface="Calibri" panose="020F0502020204030204" pitchFamily="34" charset="0"/>
              </a:rPr>
              <a:t>In Conversation</a:t>
            </a:r>
            <a:r>
              <a:rPr lang="en-US" sz="1800" dirty="0">
                <a:effectLst/>
                <a:latin typeface="Times New Roman" panose="02020603050405020304" pitchFamily="18" charset="0"/>
                <a:ea typeface="Calibri" panose="020F0502020204030204" pitchFamily="34" charset="0"/>
              </a:rPr>
              <a:t>, 26-27.</a:t>
            </a:r>
          </a:p>
          <a:p>
            <a:pPr marL="285750" marR="0" lvl="0" indent="-285750" algn="just"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lang="en-US" sz="2800" b="0" i="0" dirty="0">
                <a:solidFill>
                  <a:srgbClr val="222222"/>
                </a:solidFill>
                <a:effectLst/>
                <a:latin typeface="FlossenbuergSerif"/>
              </a:rPr>
              <a:t>The famous Christian theologian Dietrich Bonhoeffer was murdered at this camp shortly before its liberation</a:t>
            </a:r>
          </a:p>
        </p:txBody>
      </p:sp>
      <p:sp>
        <p:nvSpPr>
          <p:cNvPr id="4" name="Slide Number Placeholder 3"/>
          <p:cNvSpPr>
            <a:spLocks noGrp="1"/>
          </p:cNvSpPr>
          <p:nvPr>
            <p:ph type="sldNum" sz="quarter" idx="5"/>
          </p:nvPr>
        </p:nvSpPr>
        <p:spPr/>
        <p:txBody>
          <a:bodyPr/>
          <a:lstStyle/>
          <a:p>
            <a:fld id="{798C5307-140F-447F-BCBA-BB92E3A2906B}" type="slidenum">
              <a:rPr lang="en-US" smtClean="0"/>
              <a:t>17</a:t>
            </a:fld>
            <a:endParaRPr lang="en-US" dirty="0"/>
          </a:p>
        </p:txBody>
      </p:sp>
    </p:spTree>
    <p:extLst>
      <p:ext uri="{BB962C8B-B14F-4D97-AF65-F5344CB8AC3E}">
        <p14:creationId xmlns:p14="http://schemas.microsoft.com/office/powerpoint/2010/main" val="1674807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 BOOK COVER</a:t>
            </a:r>
          </a:p>
          <a:p>
            <a:pPr marL="171450" indent="-171450">
              <a:buFont typeface="Arial" panose="020B0604020202020204" pitchFamily="34" charset="0"/>
              <a:buChar char="•"/>
            </a:pPr>
            <a:r>
              <a:rPr lang="en-US" dirty="0"/>
              <a:t>Please note the cover of the work on the right of this slide. This is Anthony Hecht’s final volume of poetry </a:t>
            </a:r>
            <a:r>
              <a:rPr lang="en-US" i="1" dirty="0"/>
              <a:t>The Darkness and The Light</a:t>
            </a:r>
            <a:r>
              <a:rPr lang="en-US" i="0" dirty="0"/>
              <a:t> (2001). I mentioned on the first slide that I would be coming back to </a:t>
            </a:r>
            <a:r>
              <a:rPr lang="en-US" b="0" i="0" dirty="0">
                <a:solidFill>
                  <a:srgbClr val="000000"/>
                </a:solidFill>
                <a:effectLst/>
                <a:latin typeface="Arial" panose="020B0604020202020204" pitchFamily="34" charset="0"/>
              </a:rPr>
              <a:t>Tiepolo’s painting. Here you see it’s direct association with war and violence on the cover art. </a:t>
            </a:r>
          </a:p>
          <a:p>
            <a:pPr marL="171450" indent="-171450">
              <a:buFont typeface="Arial" panose="020B0604020202020204" pitchFamily="34" charset="0"/>
              <a:buChar char="•"/>
            </a:pPr>
            <a:endParaRPr lang="en-US" b="0" i="0" dirty="0">
              <a:solidFill>
                <a:srgbClr val="000000"/>
              </a:solidFill>
              <a:effectLst/>
              <a:latin typeface="Arial" panose="020B0604020202020204" pitchFamily="34" charset="0"/>
            </a:endParaRPr>
          </a:p>
          <a:p>
            <a:pPr marL="0" indent="0">
              <a:buFont typeface="Arial" panose="020B0604020202020204" pitchFamily="34" charset="0"/>
              <a:buNone/>
            </a:pPr>
            <a:r>
              <a:rPr lang="en-US" b="1" i="0" u="sng" dirty="0">
                <a:solidFill>
                  <a:srgbClr val="000000"/>
                </a:solidFill>
                <a:effectLst/>
                <a:latin typeface="Arial" panose="020B0604020202020204" pitchFamily="34" charset="0"/>
              </a:rPr>
              <a:t>2.) ABOUT SACRIFICE</a:t>
            </a:r>
          </a:p>
          <a:p>
            <a:pPr marL="171450" indent="-171450">
              <a:buFont typeface="Arial" panose="020B0604020202020204" pitchFamily="34" charset="0"/>
              <a:buChar char="•"/>
            </a:pPr>
            <a:r>
              <a:rPr lang="en-US" b="0" i="0" dirty="0">
                <a:solidFill>
                  <a:srgbClr val="000000"/>
                </a:solidFill>
                <a:effectLst/>
                <a:latin typeface="Arial" panose="020B0604020202020204" pitchFamily="34" charset="0"/>
              </a:rPr>
              <a:t>“Sacrifice” is split up into three separate sections. The first is voiced by Abraham, the second by Isaac, and the third by an external narrator focalizing an interaction between a Nazi soldier and a French family. Though all three parts are particularly pertinent to my paper, I would like to focus on the third section in this PowerPoint. </a:t>
            </a:r>
          </a:p>
          <a:p>
            <a:pPr marL="171450" indent="-171450">
              <a:buFont typeface="Arial" panose="020B0604020202020204" pitchFamily="34" charset="0"/>
              <a:buChar char="•"/>
            </a:pPr>
            <a:r>
              <a:rPr lang="en-US" b="0" i="0" dirty="0">
                <a:solidFill>
                  <a:srgbClr val="000000"/>
                </a:solidFill>
                <a:effectLst/>
                <a:latin typeface="Arial" panose="020B0604020202020204" pitchFamily="34" charset="0"/>
              </a:rPr>
              <a:t>Interesting fact: some 2 million bicycles were taken from the Netherlands by Nazi soldiers during World War II. Roughly half of the countries 4 million. </a:t>
            </a:r>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18</a:t>
            </a:fld>
            <a:endParaRPr lang="en-US" dirty="0"/>
          </a:p>
        </p:txBody>
      </p:sp>
    </p:spTree>
    <p:extLst>
      <p:ext uri="{BB962C8B-B14F-4D97-AF65-F5344CB8AC3E}">
        <p14:creationId xmlns:p14="http://schemas.microsoft.com/office/powerpoint/2010/main" val="2546555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800"/>
              </a:spcAft>
            </a:pPr>
            <a:r>
              <a:rPr lang="en-US" sz="18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a:t>
            </a:r>
            <a:b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Abraham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Long years, and I found favor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the sight of the Lord, who brought me out of Ur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where his promise lay,</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There with him to confer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 Justice and Mercy and the appointed day</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Of Sodom’s ashen fate;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me he closeted sweetness in the date,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gave to salt its savor.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Three promises he gave,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Came like three kings or angels to my door: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His purposes concealed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coiled and kerneled store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 planted as a seedling that would yield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my enfeebled years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miracle that would command my tears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With piercings of the grave.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“Old man, behold Creation,”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Said the Lord, “the leaping hills, the thousand-starred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Heavens and watery floor.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Is anything too hard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the Lord, who shut all seas within their doors?”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then, for his name’s sake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 led me, knowing where my heart would break,</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Into temptation.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whole of my long life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Pivoted on one terrible day at dawn.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Isaac, my son, and I</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Were to Moriah gone.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followed an hour in which I wished to die,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Being visited by these things: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My name called out, the beat of gigantic wings,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Faggots, and flame, and knife.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II</a:t>
            </a:r>
            <a:b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Isaac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Youthful I was and trusting and strong of limb,</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fresh-split firewood roped tight to my back,</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I bore unknowing that morning my funeral pyre.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My father, face averted, carried the flame,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in its scabbard, the ritual blade he bore.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seemed to me at the time a wearisome trek.</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thought of my mother, how, in her age, the Lord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Had blessed her among women, giving her me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joke and token both, unlikelihood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Being his way. But where, where from our herd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Was the sacrifice, I asked my father. He,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a spasm of agony, bound me hand and foot.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thought,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poured out like water, like wax</a:t>
            </a:r>
            <a:b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My heart is melted in the midst of my bowels.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Both were tear-blinded. Hate and love and fear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Wrestled to ruin us, savage us beyond cure.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the fine blade gleamed with the fury of live coals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Where we had reared an altar among the rocks.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Peace be to us both, to father Abraham,</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me, elected the shorn stunned lamb of God—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were sentenced, and reprieved by the same Voice—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to all our seed, by this terror sanctified,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be numbered even as the stars at the small price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 an old scapegoated and thicket-baffled ram.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III</a:t>
            </a:r>
            <a:b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1945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was widely known that the army of occupation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Was in full retreat. The small provincial roads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Rumbled now every night with tanks and trucks,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Echoed with cries in German, much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Mach schnell,</a:t>
            </a:r>
            <a:b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Zurück, ganz richtig, augenblicklich, jawolh,</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Audible in the Normandy countryside.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it had been for days, or, rather, nights,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troops at first making their moves in darkness,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But pressures of haste toward the end of March</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Left stragglers to make their single way alone,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their own risk, and even in daylight hours.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Since the soldiers were commandeering anything</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They needed—food, drink, vehicles of all sorts—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One rural family dismantled their bicycle,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Daubed the chrome parts—rims, sprocket, spokes—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with mud,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wired them carefully to the upper boughs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 the orchard. And the inevitable came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the shape of a young soldier, weighted down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pack and bedroll, rifle, entrenching tools,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Steel helmet and heavy boots just after dawn.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family was at breakfast. He ordered them out</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front of the house with abusive German words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They couldn’t understand, but gesture and rifle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Made his imperious wishes perfectly clear.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They stood in a huddled group, all nine of them.</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then he barked his furious command: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Fahrrad!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They all looked blank. He shouted again: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FAHRRAD! FAHRRAD! FAHRRAD!</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as though sheer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volume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Joined with his anger would make his meaning plain.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father of the family experimentally</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Inquired,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Manger?</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soldier, furious,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last dredged up an explosive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Bicyclette,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Proud of himself, contemptuous of them.</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this the father in a small pantomime—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Shrugged shoulders, palms turned out, a helpless, long,</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Slow shaking of the head, then the wide gesture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 an arm, taking in all his property—</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Conveyed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Nous n’avons pas de bicyclettes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More clearly than his words. To the young soldier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seemed unlikely. No one could live this far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From neighbors, on a poor untraveled road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lacked phone lines, without the usual means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 transport. There was no time to search</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house, the barn, cowsheds, coops, pens and grounds.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 looked at the frightened family huddled together,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with the blunt nose of his rifle barrel</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Judiciously singled out the eldest son,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boy perhaps fourteen, but big for his years,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Obliging him to place himself alone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Against the whitewashed front wall of the house.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Then, at the infallible distance of ten feet,</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rifle pointed right at the boy’s chest,</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soldier shouted what was certainly meant</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be his terminal order: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BICYCLETTE!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was still early on a chilly morning.</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water in the tire-treads of the road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Lay clouded, polished pale and chalked with frost,</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Like the paraffin-sealed coverings of preserves.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very grass was a stiff lead-crystal gray,</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Though splendidly prismatic where the sun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Made its slow way between the lingering shadows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 nearby fence posts and more distant trees.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was leisure enough to take full note of this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the most minute detail as the soldier held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Steady his index finger on the trigger.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wasn’t charity. Perhaps mere prudence,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Saving a valuable round of ammunition</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some more urgent crisis. Whatever it was,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soldier reslung his rifle on his shoulder,</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Turned wordlessly and walked on down the road</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departed German vehicles had taken.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followed a long silence, a long silence.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years they lived together in that house,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Through daily tasks, through all the family meals,</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agonized, unviolated silence.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Anthony Hecht</a:t>
            </a:r>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19</a:t>
            </a:fld>
            <a:endParaRPr lang="en-US" dirty="0"/>
          </a:p>
        </p:txBody>
      </p:sp>
    </p:spTree>
    <p:extLst>
      <p:ext uri="{BB962C8B-B14F-4D97-AF65-F5344CB8AC3E}">
        <p14:creationId xmlns:p14="http://schemas.microsoft.com/office/powerpoint/2010/main" val="221349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 ABOUT THE TITLE</a:t>
            </a:r>
          </a:p>
          <a:p>
            <a:pPr marL="171450" indent="-171450">
              <a:buFont typeface="Arial" panose="020B0604020202020204" pitchFamily="34" charset="0"/>
              <a:buChar char="•"/>
            </a:pPr>
            <a:r>
              <a:rPr lang="en-US" dirty="0"/>
              <a:t>This story can either be referred to as “The Trial of Abraham” of “The Binding of Isaac.” Each title depends on which character is the main focus: the first looks primarily as Abraham, and the second primarily looks at Isaac.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2.) WHAT IS THE STORY ABOUT?</a:t>
            </a:r>
          </a:p>
          <a:p>
            <a:pPr marL="171450" indent="-171450">
              <a:buFont typeface="Arial" panose="020B0604020202020204" pitchFamily="34" charset="0"/>
              <a:buChar char="•"/>
            </a:pPr>
            <a:r>
              <a:rPr lang="en-US" dirty="0"/>
              <a:t>In this story, God commands Abraham to take his beloved son Isaac up to Mount Moriah and offer him as a burnt offering. This is generally read as God testing or “tempting” Abraham to see if he will listen. Abraham obeys God’s voice and begins his journey with Isaac. </a:t>
            </a:r>
          </a:p>
          <a:p>
            <a:pPr marL="171450" indent="-171450">
              <a:buFont typeface="Arial" panose="020B0604020202020204" pitchFamily="34" charset="0"/>
              <a:buChar char="•"/>
            </a:pPr>
            <a:r>
              <a:rPr lang="en-US" dirty="0"/>
              <a:t>At Moriah, Abraham builds an altar and binds Isaac to it, preparing to sacrifice him. But before he can kill his son, an Angel appears before him telling him to stop. The angel points out a ram in the thicket which Abraham can sacrifice instead. </a:t>
            </a:r>
          </a:p>
          <a:p>
            <a:pPr marL="171450" indent="-171450">
              <a:buFont typeface="Arial" panose="020B0604020202020204" pitchFamily="34" charset="0"/>
              <a:buChar char="•"/>
            </a:pPr>
            <a:r>
              <a:rPr lang="en-US" dirty="0"/>
              <a:t>God is pleased with Abraham’s obedience and willingness to follow through with his initial commandment. As a reward, God promises Abraham that he will give him an abundant offspring that will be uncountable.</a:t>
            </a:r>
          </a:p>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2</a:t>
            </a:fld>
            <a:endParaRPr lang="en-US" dirty="0"/>
          </a:p>
        </p:txBody>
      </p:sp>
    </p:spTree>
    <p:extLst>
      <p:ext uri="{BB962C8B-B14F-4D97-AF65-F5344CB8AC3E}">
        <p14:creationId xmlns:p14="http://schemas.microsoft.com/office/powerpoint/2010/main" val="70956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 GOD ON TRIAL?</a:t>
            </a:r>
          </a:p>
          <a:p>
            <a:pPr marL="171450" indent="-171450">
              <a:buFont typeface="Arial" panose="020B0604020202020204" pitchFamily="34" charset="0"/>
              <a:buChar char="•"/>
            </a:pPr>
            <a:r>
              <a:rPr lang="en-US" dirty="0"/>
              <a:t>Rather than focusing specifically on a youth vs. old binary, “Sacrifice” emphasizes the cruelty behind God’s test.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2.) ABRHAM IN IMPOSSIBLE POSITION</a:t>
            </a:r>
          </a:p>
          <a:p>
            <a:pPr marL="171450" indent="-171450">
              <a:buFont typeface="Arial" panose="020B0604020202020204" pitchFamily="34" charset="0"/>
              <a:buChar char="•"/>
            </a:pPr>
            <a:r>
              <a:rPr lang="en-US" dirty="0"/>
              <a:t>The Father in the third section who represents Abraham is particularly put in a difficult position – without the bicycle, he knows his family will suffer and possibly die without it. </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3.) POST-”RITUAL” CONSEQUENCES</a:t>
            </a:r>
          </a:p>
          <a:p>
            <a:pPr marL="171450" indent="-171450">
              <a:buFont typeface="Arial" panose="020B0604020202020204" pitchFamily="34" charset="0"/>
              <a:buChar char="•"/>
            </a:pPr>
            <a:r>
              <a:rPr lang="en-US" dirty="0"/>
              <a:t>But the consequence is, what, his son? It’s completely unfair and there is no divine intervention. The soldier thinks more utilitarian and leaves. Of course, being put in such as situation has dreadful consequences in the family. </a:t>
            </a:r>
          </a:p>
        </p:txBody>
      </p:sp>
      <p:sp>
        <p:nvSpPr>
          <p:cNvPr id="4" name="Slide Number Placeholder 3"/>
          <p:cNvSpPr>
            <a:spLocks noGrp="1"/>
          </p:cNvSpPr>
          <p:nvPr>
            <p:ph type="sldNum" sz="quarter" idx="5"/>
          </p:nvPr>
        </p:nvSpPr>
        <p:spPr/>
        <p:txBody>
          <a:bodyPr/>
          <a:lstStyle/>
          <a:p>
            <a:fld id="{798C5307-140F-447F-BCBA-BB92E3A2906B}" type="slidenum">
              <a:rPr lang="en-US" smtClean="0"/>
              <a:t>20</a:t>
            </a:fld>
            <a:endParaRPr lang="en-US" dirty="0"/>
          </a:p>
        </p:txBody>
      </p:sp>
    </p:spTree>
    <p:extLst>
      <p:ext uri="{BB962C8B-B14F-4D97-AF65-F5344CB8AC3E}">
        <p14:creationId xmlns:p14="http://schemas.microsoft.com/office/powerpoint/2010/main" val="632828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21</a:t>
            </a:fld>
            <a:endParaRPr lang="en-US" dirty="0"/>
          </a:p>
        </p:txBody>
      </p:sp>
    </p:spTree>
    <p:extLst>
      <p:ext uri="{BB962C8B-B14F-4D97-AF65-F5344CB8AC3E}">
        <p14:creationId xmlns:p14="http://schemas.microsoft.com/office/powerpoint/2010/main" val="133148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 HISTORY OF AKEDAH </a:t>
            </a:r>
          </a:p>
          <a:p>
            <a:pPr marL="171450" indent="-171450">
              <a:buFont typeface="Arial" panose="020B0604020202020204" pitchFamily="34" charset="0"/>
              <a:buChar char="•"/>
            </a:pPr>
            <a:r>
              <a:rPr lang="en-US" dirty="0"/>
              <a:t>As Professor Yeshaya made clear in his presentation, there is a long tradition of retelling Genesis 22 in Jewish, Muslim, and Christian traditions. This even dates back millennia to rabbinic texts written in 250-500 CE, as well as medieval texts from the 11</a:t>
            </a:r>
            <a:r>
              <a:rPr lang="en-US" baseline="30000" dirty="0"/>
              <a:t>th</a:t>
            </a:r>
            <a:r>
              <a:rPr lang="en-US" dirty="0"/>
              <a:t> and 12</a:t>
            </a:r>
            <a:r>
              <a:rPr lang="en-US" baseline="30000" dirty="0"/>
              <a:t>th</a:t>
            </a:r>
            <a:r>
              <a:rPr lang="en-US" dirty="0"/>
              <a:t> centuries.</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2.) MY CONTRIBUTION</a:t>
            </a:r>
          </a:p>
          <a:p>
            <a:pPr marL="171450" indent="-171450">
              <a:buFont typeface="Arial" panose="020B0604020202020204" pitchFamily="34" charset="0"/>
              <a:buChar char="•"/>
            </a:pPr>
            <a:r>
              <a:rPr lang="en-US" dirty="0"/>
              <a:t>I would like to specifically look at how this story has been told in Modern War Poetry. As </a:t>
            </a:r>
            <a:r>
              <a:rPr lang="en-US" b="0" i="0" dirty="0">
                <a:solidFill>
                  <a:srgbClr val="71747A"/>
                </a:solidFill>
                <a:effectLst/>
                <a:latin typeface="franklin-gothic-urw-cond"/>
              </a:rPr>
              <a:t>David C. Jacobson notes, The Akedah (or “Binding” of Isaac) plays a prominent role in post-World War II Hebrew poetry. This poetry applies the story’s narrative framework onto The Six-Day War, The First Lebanon War, The Yom Kippur War, and more. Each subverts the original story to, typically, make a political statement about war. Above are some of the most prominent examples.</a:t>
            </a:r>
          </a:p>
          <a:p>
            <a:pPr marL="0" indent="0">
              <a:buFont typeface="Arial" panose="020B0604020202020204" pitchFamily="34" charset="0"/>
              <a:buNone/>
            </a:pPr>
            <a:endParaRPr lang="en-US" b="0" i="0" dirty="0">
              <a:solidFill>
                <a:srgbClr val="71747A"/>
              </a:solidFill>
              <a:effectLst/>
              <a:latin typeface="franklin-gothic-urw-cond"/>
            </a:endParaRPr>
          </a:p>
          <a:p>
            <a:pPr marL="0" indent="0">
              <a:buFont typeface="Arial" panose="020B0604020202020204" pitchFamily="34" charset="0"/>
              <a:buNone/>
            </a:pPr>
            <a:r>
              <a:rPr lang="en-US" b="1" i="0" u="sng" dirty="0">
                <a:solidFill>
                  <a:srgbClr val="71747A"/>
                </a:solidFill>
                <a:effectLst/>
                <a:latin typeface="franklin-gothic-urw-cond"/>
              </a:rPr>
              <a:t>SIDE NOTE: </a:t>
            </a:r>
            <a:r>
              <a:rPr lang="en-US" b="0" i="0" dirty="0">
                <a:solidFill>
                  <a:srgbClr val="71747A"/>
                </a:solidFill>
                <a:effectLst/>
                <a:latin typeface="franklin-gothic-urw-cond"/>
              </a:rPr>
              <a:t>It is interesting to see how “war poetry” is seemingly expanded in the Hebrew tradition beyond the male soldier-poet (the most common voice in World War I). Women have a prominent voice, as shown above (half of the poets are women), and not all of these poets have combative war experiences. When looking at other war poetry outside of the Hebrew tradition, it is notable that many of the voices are male and have “real” war experiences. War traditions open in Western literatures during war years but tend to shift towards the masculine in postwar years (this is one feature of my thesis). One question I have is the following: how is this story retold for the Holocaust? Amir Gilboa’s “Isaac” would serve as a good example of this. I do not really think it connects well with my discussion however. I will need to think on this and do more reading.</a:t>
            </a:r>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3</a:t>
            </a:fld>
            <a:endParaRPr lang="en-US" dirty="0"/>
          </a:p>
        </p:txBody>
      </p:sp>
    </p:spTree>
    <p:extLst>
      <p:ext uri="{BB962C8B-B14F-4D97-AF65-F5344CB8AC3E}">
        <p14:creationId xmlns:p14="http://schemas.microsoft.com/office/powerpoint/2010/main" val="367980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chemeClr val="bg1"/>
                </a:solidFill>
              </a:rPr>
              <a:t>1.) CENTRAL THEME TO MODERN HEBREW WAR TRADITION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Young vs. Old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rPr>
              <a:t>Youth’s being forceable sent off to fight in a war created by an older generation. This is extremely notably considering all the other possible binaries that could be created (gender, nationality, religion, etc.). It is often directly political, as well, and Amichai’ s poem will serve as an example of this (see slides 7-9).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dirty="0">
                <a:solidFill>
                  <a:schemeClr val="bg1"/>
                </a:solidFill>
              </a:rPr>
              <a:t>SIDE NOTE: </a:t>
            </a:r>
            <a:r>
              <a:rPr lang="en-US" dirty="0">
                <a:solidFill>
                  <a:schemeClr val="bg1"/>
                </a:solidFill>
              </a:rPr>
              <a:t>**Laor’s Late Version of “This Idiot Isaac” is much more empathetic towards the “Old” generation than his former poem (and the writings of the other poets). This could be interesting, but it does also seem to stick to a Youth vs. Old binary.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chemeClr val="bg1"/>
                </a:solidFill>
              </a:rPr>
              <a:t>IMPORTANT JACOBSON QUOTES: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bg1"/>
                </a:solidFill>
              </a:rPr>
              <a:t>“Authors of Israeli biblical allusion poetry have made their contributions to the trend in Israel of comparing the older generation sending the younger to war to the binding of Isaac story (Genesis 22). This use of the binding of Isaac story can be found in biblical allusion poems responding to the last three major Arab-Israeli wars: The Six-Day Day, the Yom Kippur War, and the Lebanon War.” (121)</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bg1"/>
                </a:solidFill>
              </a:rPr>
              <a:t>“The comparisons between the deaths of Israel’s youths in war and the binding of Isaac presented in the early years of the State by Moshe Shamir and Moshe Dayan suggested that such a comparison could help convey meaning to this sacrifice of life. Over time, however, the binding of Isaac story has often been used to express disillusionment with the Image of young heroic Israeli youths sacrificing themselves in war.” (94)</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bg1"/>
                </a:solidFill>
              </a:rPr>
              <a:t>“The Palmach generation writer Moshe Shamir went so far as to declare that the story of the binding of Isaac was </a:t>
            </a:r>
            <a:r>
              <a:rPr lang="en-US" sz="1200" i="1" dirty="0">
                <a:solidFill>
                  <a:schemeClr val="bg1"/>
                </a:solidFill>
              </a:rPr>
              <a:t>the</a:t>
            </a:r>
            <a:r>
              <a:rPr lang="en-US" sz="1200" dirty="0">
                <a:solidFill>
                  <a:schemeClr val="bg1"/>
                </a:solidFill>
              </a:rPr>
              <a:t> story of his generation, reflecting their experience of the fathers sending their sons off to die in war.” (93)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4</a:t>
            </a:fld>
            <a:endParaRPr lang="en-US" dirty="0"/>
          </a:p>
        </p:txBody>
      </p:sp>
    </p:spTree>
    <p:extLst>
      <p:ext uri="{BB962C8B-B14F-4D97-AF65-F5344CB8AC3E}">
        <p14:creationId xmlns:p14="http://schemas.microsoft.com/office/powerpoint/2010/main" val="5888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5</a:t>
            </a:fld>
            <a:endParaRPr lang="en-US" dirty="0"/>
          </a:p>
        </p:txBody>
      </p:sp>
    </p:spTree>
    <p:extLst>
      <p:ext uri="{BB962C8B-B14F-4D97-AF65-F5344CB8AC3E}">
        <p14:creationId xmlns:p14="http://schemas.microsoft.com/office/powerpoint/2010/main" val="365096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 QUCIKLY INTRODUCE POETS:</a:t>
            </a:r>
          </a:p>
          <a:p>
            <a:pPr marL="171450" indent="-171450">
              <a:buFont typeface="Arial" panose="020B0604020202020204" pitchFamily="34" charset="0"/>
              <a:buChar char="•"/>
            </a:pPr>
            <a:r>
              <a:rPr lang="en-US" dirty="0"/>
              <a:t>Each of these poets are associated with different wars that I will be analyzing</a:t>
            </a:r>
          </a:p>
          <a:p>
            <a:pPr marL="171450" indent="-171450">
              <a:buFont typeface="Arial" panose="020B0604020202020204" pitchFamily="34" charset="0"/>
              <a:buChar char="•"/>
            </a:pPr>
            <a:r>
              <a:rPr lang="en-US" dirty="0"/>
              <a:t>Yehuda Amichai – The First Lebanon War</a:t>
            </a:r>
          </a:p>
          <a:p>
            <a:pPr marL="171450" indent="-171450">
              <a:buFont typeface="Arial" panose="020B0604020202020204" pitchFamily="34" charset="0"/>
              <a:buChar char="•"/>
            </a:pPr>
            <a:r>
              <a:rPr lang="en-US" dirty="0"/>
              <a:t>Wilfred Owen – World War I</a:t>
            </a:r>
          </a:p>
          <a:p>
            <a:pPr marL="171450" indent="-171450">
              <a:buFont typeface="Arial" panose="020B0604020202020204" pitchFamily="34" charset="0"/>
              <a:buChar char="•"/>
            </a:pPr>
            <a:r>
              <a:rPr lang="en-US" dirty="0"/>
              <a:t>Leonard Cohen – Vietnam War</a:t>
            </a:r>
          </a:p>
          <a:p>
            <a:pPr marL="171450" indent="-171450">
              <a:buFont typeface="Arial" panose="020B0604020202020204" pitchFamily="34" charset="0"/>
              <a:buChar char="•"/>
            </a:pPr>
            <a:r>
              <a:rPr lang="en-US" dirty="0"/>
              <a:t>Anthony Hecht – World War II </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2.) WHY THESE POETS?</a:t>
            </a:r>
          </a:p>
          <a:p>
            <a:pPr marL="171450" indent="-171450">
              <a:buFont typeface="Arial" panose="020B0604020202020204" pitchFamily="34" charset="0"/>
              <a:buChar char="•"/>
            </a:pPr>
            <a:r>
              <a:rPr lang="en-US" dirty="0"/>
              <a:t>I would like to begin by introducing one Hebrew Poet, Yehuda Amichai. I do so specifically to demonstrate how The Akedah has been used to articulate a Youth vs. Old binary dominate in Hebrew War Poetry. Though his work creates a unique image by positioning the Ram as the central character, I still think it acts as a strong representative. </a:t>
            </a:r>
          </a:p>
          <a:p>
            <a:pPr marL="171450" indent="-171450">
              <a:buFont typeface="Arial" panose="020B0604020202020204" pitchFamily="34" charset="0"/>
              <a:buChar char="•"/>
            </a:pPr>
            <a:r>
              <a:rPr lang="en-US" dirty="0"/>
              <a:t>Wilfred Owen shows the most similar usage of the Isaac motif. It is </a:t>
            </a:r>
            <a:r>
              <a:rPr lang="en-US" i="1" dirty="0"/>
              <a:t>very </a:t>
            </a:r>
            <a:r>
              <a:rPr lang="en-US" i="0" dirty="0"/>
              <a:t>clearly set up as a Youth vs. Old binary. </a:t>
            </a:r>
          </a:p>
          <a:p>
            <a:pPr marL="171450" indent="-171450">
              <a:buFont typeface="Arial" panose="020B0604020202020204" pitchFamily="34" charset="0"/>
              <a:buChar char="•"/>
            </a:pPr>
            <a:r>
              <a:rPr lang="en-US" i="0" dirty="0"/>
              <a:t>Leonard Cohen is also concerned with the same binary, but in different ways. </a:t>
            </a:r>
          </a:p>
          <a:p>
            <a:pPr marL="171450" indent="-171450">
              <a:buFont typeface="Arial" panose="020B0604020202020204" pitchFamily="34" charset="0"/>
              <a:buChar char="•"/>
            </a:pPr>
            <a:r>
              <a:rPr lang="en-US" i="0" dirty="0"/>
              <a:t>Hecht’s poem will serve as the most different – the youth vs. Old binary is not the primary concern at all.</a:t>
            </a:r>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6</a:t>
            </a:fld>
            <a:endParaRPr lang="en-US" dirty="0"/>
          </a:p>
        </p:txBody>
      </p:sp>
    </p:spTree>
    <p:extLst>
      <p:ext uri="{BB962C8B-B14F-4D97-AF65-F5344CB8AC3E}">
        <p14:creationId xmlns:p14="http://schemas.microsoft.com/office/powerpoint/2010/main" val="56580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1.) WHO IS YEHUDA AMICHAI?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Yehuda Amichai was born in Germany to a family of “traditionally observant Jews” (Jacobson, 24).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Fighting for the British in World War II, Amichai would serve in many wars during the rest of his life, including the</a:t>
            </a:r>
            <a:r>
              <a:rPr lang="en-US" sz="1200" dirty="0"/>
              <a:t>1948 Arab–Israeli War and Yom Kippur War. Because of his fighting for Israel’s independence in 1948 he became associated with the Palmah Generation. This generation refers to Israel’s elite military unit during its battle for independence. </a:t>
            </a:r>
          </a:p>
          <a:p>
            <a:endParaRPr lang="en-US" dirty="0"/>
          </a:p>
          <a:p>
            <a:r>
              <a:rPr lang="en-US" b="1" u="sng" dirty="0"/>
              <a:t>2.) WHAT IS MANDATORY PALESTINE?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Leading up to World War II, his family fled to Mandatory Palestine (a British controlled area of the levant) at the age of 12 (1936). </a:t>
            </a:r>
          </a:p>
          <a:p>
            <a:pPr marL="171450" indent="-171450" algn="l">
              <a:buFont typeface="Arial" panose="020B0604020202020204" pitchFamily="34" charset="0"/>
              <a:buChar char="•"/>
            </a:pPr>
            <a:r>
              <a:rPr lang="en-US" b="0" i="0" dirty="0">
                <a:effectLst/>
                <a:latin typeface="PT Serif" panose="020B0604020202020204" pitchFamily="18" charset="0"/>
              </a:rPr>
              <a:t>“The word “mandatory,” in this case, refers not to necessity but to the fact that a </a:t>
            </a:r>
            <a:r>
              <a:rPr lang="en-US" b="0" i="1" dirty="0">
                <a:effectLst/>
                <a:latin typeface="PT Serif" panose="020B0604020202020204" pitchFamily="18" charset="0"/>
              </a:rPr>
              <a:t>mandate</a:t>
            </a:r>
            <a:r>
              <a:rPr lang="en-US" b="0" i="0" dirty="0">
                <a:effectLst/>
                <a:latin typeface="PT Serif" panose="020B0604020202020204" pitchFamily="18" charset="0"/>
              </a:rPr>
              <a:t> caused it to exist. </a:t>
            </a:r>
            <a:r>
              <a:rPr lang="en-US" b="0" i="0" u="none" strike="noStrike" dirty="0">
                <a:solidFill>
                  <a:srgbClr val="E90606"/>
                </a:solidFill>
                <a:effectLst/>
                <a:latin typeface="PT Serif" panose="020B0604020202020204" pitchFamily="18" charset="0"/>
                <a:hlinkClick r:id="rId3"/>
              </a:rPr>
              <a:t>That document,</a:t>
            </a:r>
            <a:r>
              <a:rPr lang="en-US" b="0" i="0" dirty="0">
                <a:effectLst/>
                <a:latin typeface="PT Serif" panose="020B0604020202020204" pitchFamily="18" charset="0"/>
              </a:rPr>
              <a:t> the British Mandate for Palestine, was drawn up in 1920 and came into effect on this day in 1923, Sept. 29. </a:t>
            </a:r>
            <a:r>
              <a:rPr lang="en-US" b="0" i="0" u="none" strike="noStrike" dirty="0">
                <a:solidFill>
                  <a:srgbClr val="E90606"/>
                </a:solidFill>
                <a:effectLst/>
                <a:latin typeface="PT Serif" panose="020B0604020202020204" pitchFamily="18" charset="0"/>
                <a:hlinkClick r:id="rId4"/>
              </a:rPr>
              <a:t>Issued by the League of Nations</a:t>
            </a:r>
            <a:r>
              <a:rPr lang="en-US" b="0" i="0" dirty="0">
                <a:effectLst/>
                <a:latin typeface="PT Serif" panose="020B0604020202020204" pitchFamily="18" charset="0"/>
              </a:rPr>
              <a:t>, the Mandate formalized British rule over parts of the Levant (the region that comprises countries to the east of the Mediterranean), as part of the League’s goal of administrating the region’s formerly Ottoman nations “</a:t>
            </a:r>
            <a:r>
              <a:rPr lang="en-US" b="0" i="0" u="none" strike="noStrike" dirty="0">
                <a:solidFill>
                  <a:srgbClr val="E90606"/>
                </a:solidFill>
                <a:effectLst/>
                <a:latin typeface="PT Serif" panose="020B0604020202020204" pitchFamily="18" charset="0"/>
                <a:hlinkClick r:id="rId5"/>
              </a:rPr>
              <a:t>until such time</a:t>
            </a:r>
            <a:r>
              <a:rPr lang="en-US" b="0" i="0" dirty="0">
                <a:effectLst/>
                <a:latin typeface="PT Serif" panose="020B0604020202020204" pitchFamily="18" charset="0"/>
              </a:rPr>
              <a:t> as they are able to stand alone.” The Mandate also gave Britain the responsibility for </a:t>
            </a:r>
            <a:r>
              <a:rPr lang="en-US" b="0" i="0" u="none" strike="noStrike" dirty="0">
                <a:solidFill>
                  <a:srgbClr val="E90606"/>
                </a:solidFill>
                <a:effectLst/>
                <a:latin typeface="PT Serif" panose="020B0604020202020204" pitchFamily="18" charset="0"/>
                <a:hlinkClick r:id="rId6"/>
              </a:rPr>
              <a:t>creating</a:t>
            </a:r>
            <a:r>
              <a:rPr lang="en-US" b="0" i="0" dirty="0">
                <a:effectLst/>
                <a:latin typeface="PT Serif" panose="020B0604020202020204" pitchFamily="18" charset="0"/>
              </a:rPr>
              <a:t> a Jewish national homeland in the region.” – </a:t>
            </a:r>
            <a:r>
              <a:rPr lang="en-US" b="0" i="0" dirty="0">
                <a:effectLst/>
                <a:latin typeface="Zilla Slab"/>
              </a:rPr>
              <a:t>Noah Rayman,</a:t>
            </a:r>
            <a:r>
              <a:rPr lang="en-US" b="0" i="0" dirty="0">
                <a:effectLst/>
                <a:latin typeface="PT Serif" panose="020B0604020202020204" pitchFamily="18" charset="0"/>
              </a:rPr>
              <a:t> “</a:t>
            </a:r>
            <a:r>
              <a:rPr lang="en-US" b="0" i="0" dirty="0">
                <a:effectLst/>
                <a:latin typeface="Zilla Slab"/>
              </a:rPr>
              <a:t>Mandatory Palestine: What It Was and Why It Matters,” </a:t>
            </a:r>
            <a:r>
              <a:rPr lang="en-US" b="0" i="1" dirty="0">
                <a:effectLst/>
                <a:latin typeface="Zilla Slab"/>
              </a:rPr>
              <a:t>Time </a:t>
            </a:r>
            <a:r>
              <a:rPr lang="en-US" b="0" i="0" dirty="0">
                <a:effectLst/>
                <a:latin typeface="Zilla Slab"/>
              </a:rPr>
              <a:t>(September 29, 2014)</a:t>
            </a:r>
          </a:p>
          <a:p>
            <a:pPr marL="0" indent="0" algn="l">
              <a:buFont typeface="Arial" panose="020B0604020202020204" pitchFamily="34" charset="0"/>
              <a:buNone/>
            </a:pPr>
            <a:endParaRPr lang="en-US" b="0" i="0" u="sng" dirty="0">
              <a:effectLst/>
              <a:latin typeface="Zilla Slab"/>
            </a:endParaRPr>
          </a:p>
          <a:p>
            <a:pPr marL="0" indent="0" algn="l">
              <a:buFont typeface="Arial" panose="020B0604020202020204" pitchFamily="34" charset="0"/>
              <a:buNone/>
            </a:pPr>
            <a:r>
              <a:rPr lang="en-US" b="1" i="0" u="sng" dirty="0">
                <a:effectLst/>
                <a:latin typeface="Zilla Slab"/>
              </a:rPr>
              <a:t>3.) PALMAH GENERATION</a:t>
            </a:r>
          </a:p>
          <a:p>
            <a:pPr marL="171450" indent="-171450" algn="l">
              <a:buFont typeface="Arial" panose="020B0604020202020204" pitchFamily="34" charset="0"/>
              <a:buChar char="•"/>
            </a:pPr>
            <a:r>
              <a:rPr lang="en-US" b="0" i="0" dirty="0">
                <a:effectLst/>
                <a:latin typeface="Zilla Slab"/>
              </a:rPr>
              <a:t>“During World War II, he enlisted in the British army and in 1948, as a member of the elite military Palmah, he fought in Israel’s War of Independence.” (Gold,10)</a:t>
            </a:r>
          </a:p>
          <a:p>
            <a:pPr marL="171450" indent="-171450" algn="l">
              <a:buFont typeface="Arial" panose="020B0604020202020204" pitchFamily="34" charset="0"/>
              <a:buChar char="•"/>
            </a:pPr>
            <a:r>
              <a:rPr lang="en-US" b="0" i="0" dirty="0">
                <a:effectLst/>
                <a:latin typeface="Zilla Slab"/>
              </a:rPr>
              <a:t>“The Hagana was the largest Jewish underground defense organization, and the Palmah was its permanently mobilized strike force.” (Gold, 399)</a:t>
            </a:r>
          </a:p>
          <a:p>
            <a:pPr marL="171450" indent="-171450" algn="l">
              <a:buFont typeface="Arial" panose="020B0604020202020204" pitchFamily="34" charset="0"/>
              <a:buChar char="•"/>
            </a:pPr>
            <a:endParaRPr lang="en-US" b="0" i="0" dirty="0">
              <a:effectLst/>
              <a:latin typeface="Zilla Slab"/>
            </a:endParaRPr>
          </a:p>
          <a:p>
            <a:pPr marL="0" indent="0" algn="l">
              <a:buFont typeface="Arial" panose="020B0604020202020204" pitchFamily="34" charset="0"/>
              <a:buNone/>
            </a:pPr>
            <a:r>
              <a:rPr lang="en-US" b="1" i="0" u="sng" dirty="0">
                <a:effectLst/>
                <a:latin typeface="Zilla Slab"/>
              </a:rPr>
              <a:t>4.) “I WANT TO CONFUSE THE BIBLE”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I’ve mentioned “I Want to Confuse the Bible” here as it demonstrates Amichai’s emphasis on reinterpreting biblical texts. The Bible has been read in such strict ways – often with politics in mind – Amichai is looking to “open it up.” The “Real Hero of The Sacrifice of Isaac” is a strong example of this.</a:t>
            </a:r>
            <a:endParaRPr lang="en-US" b="0" i="0" dirty="0">
              <a:effectLst/>
              <a:latin typeface="Zilla Slab"/>
            </a:endParaRPr>
          </a:p>
          <a:p>
            <a:pPr marL="171450" indent="-171450" algn="l">
              <a:buFont typeface="Arial" panose="020B0604020202020204" pitchFamily="34" charset="0"/>
              <a:buChar char="•"/>
            </a:pPr>
            <a:r>
              <a:rPr lang="en-US" b="0" i="0" dirty="0">
                <a:effectLst/>
                <a:latin typeface="Zilla Slab"/>
              </a:rPr>
              <a:t>“For some poets the need to bridge the gap between the Bible and contemporary experience is met not by merely developing new readings of the Bible but also taking the more radical step of suggesting the need to rewrite the Bible.” ( Jacobson, 69)</a:t>
            </a:r>
          </a:p>
          <a:p>
            <a:pPr marL="171450" indent="-171450" algn="l">
              <a:buFont typeface="Arial" panose="020B0604020202020204" pitchFamily="34" charset="0"/>
              <a:buChar char="•"/>
            </a:pPr>
            <a:r>
              <a:rPr lang="en-US" b="0" i="0" dirty="0">
                <a:effectLst/>
                <a:latin typeface="Zilla Slab"/>
              </a:rPr>
              <a:t>“Order and justice are confused: good and evil / On the table before me like salt and pepper, / The shakers are alike. I want so much / To confuse the Bible.”</a:t>
            </a:r>
          </a:p>
          <a:p>
            <a:pPr marL="171450" indent="-171450" algn="l">
              <a:buFont typeface="Arial" panose="020B0604020202020204" pitchFamily="34" charset="0"/>
              <a:buChar char="•"/>
            </a:pPr>
            <a:r>
              <a:rPr lang="en-US" b="0" i="0" dirty="0">
                <a:effectLst/>
                <a:latin typeface="Zilla Slab"/>
              </a:rPr>
              <a:t>“In modern society the distinctions between justice and injustice, good and evil, are no longer clear. Society is therefore incapable of constructing a clearly defined moral code.” (Jacobson, 70)</a:t>
            </a:r>
          </a:p>
          <a:p>
            <a:pPr marL="171450" indent="-171450" algn="l">
              <a:buFont typeface="Arial" panose="020B0604020202020204" pitchFamily="34" charset="0"/>
              <a:buChar char="•"/>
            </a:pPr>
            <a:endParaRPr lang="en-US" b="0" i="0" dirty="0">
              <a:effectLst/>
              <a:latin typeface="Zilla Slab"/>
            </a:endParaRPr>
          </a:p>
          <a:p>
            <a:pPr algn="l"/>
            <a:endParaRPr lang="en-US" b="0" i="0" u="none" strike="noStrike" cap="all" dirty="0">
              <a:solidFill>
                <a:srgbClr val="E90606"/>
              </a:solidFill>
              <a:effectLst/>
              <a:latin typeface="Zilla Slab"/>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Zilla Slab"/>
            </a:endParaRPr>
          </a:p>
          <a:p>
            <a:endParaRPr lang="en-US" dirty="0"/>
          </a:p>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7</a:t>
            </a:fld>
            <a:endParaRPr lang="en-US" dirty="0"/>
          </a:p>
        </p:txBody>
      </p:sp>
    </p:spTree>
    <p:extLst>
      <p:ext uri="{BB962C8B-B14F-4D97-AF65-F5344CB8AC3E}">
        <p14:creationId xmlns:p14="http://schemas.microsoft.com/office/powerpoint/2010/main" val="314898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Calibri (body)"/>
                <a:ea typeface="Calibri" panose="020F0502020204030204" pitchFamily="34" charset="0"/>
                <a:cs typeface="Times New Roman" panose="02020603050405020304" pitchFamily="18" charset="0"/>
              </a:rPr>
              <a:t>“The Real Hero of The Sacrifice of Isaac” (1983)</a:t>
            </a:r>
            <a:endParaRPr lang="en-US" sz="1800" dirty="0">
              <a:effectLst/>
              <a:latin typeface="Calibri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The real hero of the sacrifice was the ram</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Who had no idea about the conspiracy of the others.</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He apparently volunteered to die in place of Isaac.</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I want to sing a memorial song about the ram,</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His curly wool and human eye,</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The horns, so calm in his living head.</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When he was slaughtered they made </a:t>
            </a:r>
            <a:r>
              <a:rPr lang="en-US" sz="1800" i="1" dirty="0">
                <a:effectLst/>
                <a:latin typeface="Calibri (body)"/>
                <a:ea typeface="Calibri" panose="020F0502020204030204" pitchFamily="34" charset="0"/>
                <a:cs typeface="Times New Roman" panose="02020603050405020304" pitchFamily="18" charset="0"/>
              </a:rPr>
              <a:t>shofars</a:t>
            </a:r>
            <a:r>
              <a:rPr lang="en-US" sz="1800" dirty="0">
                <a:effectLst/>
                <a:latin typeface="Calibri (body)"/>
                <a:ea typeface="Calibri" panose="020F0502020204030204" pitchFamily="34" charset="0"/>
                <a:cs typeface="Times New Roman" panose="02020603050405020304" pitchFamily="18" charset="0"/>
              </a:rPr>
              <a:t> of them,</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To sound the blast of their war</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Or the black of their coarse joy.</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I want to remember the last picture</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Like a beautiful photo in an exquisite fashion magazine:</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The tanned, spoiled youngster all spiffed up,</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And beside him the angel, clad in a long silk gown</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For a formal reception.</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Both with hollow eyes</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Observe two hollow places,</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And behind them, as a colored background, the ram</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Grasping the thicket before the slaughter. </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The angel went home</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Isaac went home</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And Abraham and God left much earlier.</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body)"/>
                <a:ea typeface="Calibri" panose="020F0502020204030204" pitchFamily="34" charset="0"/>
                <a:cs typeface="Times New Roman" panose="02020603050405020304" pitchFamily="18" charset="0"/>
              </a:rPr>
              <a:t>But the real hero of the sacrifice </a:t>
            </a:r>
          </a:p>
          <a:p>
            <a:pPr marL="0" marR="0">
              <a:lnSpc>
                <a:spcPct val="107000"/>
              </a:lnSpc>
              <a:spcBef>
                <a:spcPts val="0"/>
              </a:spcBef>
              <a:spcAft>
                <a:spcPts val="0"/>
              </a:spcAft>
              <a:tabLst>
                <a:tab pos="1353185" algn="l"/>
              </a:tabLst>
            </a:pPr>
            <a:r>
              <a:rPr lang="en-US" sz="1800" dirty="0">
                <a:effectLst/>
                <a:latin typeface="Calibri (body)"/>
                <a:ea typeface="Calibri" panose="020F0502020204030204" pitchFamily="34" charset="0"/>
                <a:cs typeface="Times New Roman" panose="02020603050405020304" pitchFamily="18" charset="0"/>
              </a:rPr>
              <a:t>is the ram.	</a:t>
            </a:r>
          </a:p>
          <a:p>
            <a:pPr marL="0" marR="0">
              <a:lnSpc>
                <a:spcPct val="107000"/>
              </a:lnSpc>
              <a:spcBef>
                <a:spcPts val="0"/>
              </a:spcBef>
              <a:spcAft>
                <a:spcPts val="0"/>
              </a:spcAft>
              <a:tabLst>
                <a:tab pos="1353185" algn="l"/>
              </a:tabLst>
            </a:pPr>
            <a:r>
              <a:rPr lang="en-US" sz="1800" dirty="0">
                <a:effectLst/>
                <a:latin typeface="Calibri (body)"/>
                <a:ea typeface="Calibri" panose="020F0502020204030204" pitchFamily="34" charset="0"/>
                <a:cs typeface="Times New Roman" panose="02020603050405020304" pitchFamily="18" charset="0"/>
              </a:rPr>
              <a:t> </a:t>
            </a:r>
          </a:p>
          <a:p>
            <a:pPr marL="0" marR="0">
              <a:lnSpc>
                <a:spcPct val="107000"/>
              </a:lnSpc>
              <a:spcBef>
                <a:spcPts val="0"/>
              </a:spcBef>
              <a:spcAft>
                <a:spcPts val="0"/>
              </a:spcAft>
              <a:tabLst>
                <a:tab pos="1353185" algn="l"/>
              </a:tabLst>
            </a:pPr>
            <a:r>
              <a:rPr lang="en-US" sz="1800" dirty="0">
                <a:effectLst/>
                <a:latin typeface="Calibri (body)"/>
                <a:ea typeface="Calibri" panose="020F0502020204030204" pitchFamily="34" charset="0"/>
                <a:cs typeface="Times New Roman" panose="02020603050405020304" pitchFamily="18" charset="0"/>
              </a:rPr>
              <a:t> </a:t>
            </a:r>
          </a:p>
          <a:p>
            <a:pPr marL="0" marR="0">
              <a:lnSpc>
                <a:spcPct val="107000"/>
              </a:lnSpc>
              <a:spcBef>
                <a:spcPts val="0"/>
              </a:spcBef>
              <a:spcAft>
                <a:spcPts val="0"/>
              </a:spcAft>
              <a:tabLst>
                <a:tab pos="1353185" algn="l"/>
              </a:tabLst>
            </a:pPr>
            <a:r>
              <a:rPr lang="en-US" sz="1800" dirty="0">
                <a:effectLst/>
                <a:latin typeface="Calibri (body)"/>
                <a:ea typeface="Calibri" panose="020F0502020204030204" pitchFamily="34" charset="0"/>
                <a:cs typeface="Times New Roman" panose="02020603050405020304" pitchFamily="18" charset="0"/>
              </a:rPr>
              <a:t>-Yehuda Amichai</a:t>
            </a:r>
          </a:p>
          <a:p>
            <a:pPr marL="0" marR="0" lvl="0" indent="0" algn="l" defTabSz="914400" rtl="0" eaLnBrk="1" fontAlgn="auto" latinLnBrk="0" hangingPunct="1">
              <a:lnSpc>
                <a:spcPct val="107000"/>
              </a:lnSpc>
              <a:spcBef>
                <a:spcPts val="0"/>
              </a:spcBef>
              <a:spcAft>
                <a:spcPts val="0"/>
              </a:spcAft>
              <a:buClrTx/>
              <a:buSzTx/>
              <a:buFontTx/>
              <a:buNone/>
              <a:tabLst>
                <a:tab pos="1353185" algn="l"/>
              </a:tabLst>
              <a:defRPr/>
            </a:pPr>
            <a:r>
              <a:rPr lang="en-US" sz="1800" dirty="0"/>
              <a:t>Harper Collins Publishers, Inc. for the translation by Benjamin and Barbara </a:t>
            </a:r>
            <a:r>
              <a:rPr lang="en-US" sz="1800" dirty="0" err="1"/>
              <a:t>Harshav</a:t>
            </a:r>
            <a:r>
              <a:rPr lang="en-US" sz="1800" dirty="0"/>
              <a:t> of “The Real Hero of the Sacrifice of Isaac.” (Quoted in Jacobson, 127-128).</a:t>
            </a:r>
          </a:p>
          <a:p>
            <a:pPr marL="0" marR="0">
              <a:lnSpc>
                <a:spcPct val="107000"/>
              </a:lnSpc>
              <a:spcBef>
                <a:spcPts val="0"/>
              </a:spcBef>
              <a:spcAft>
                <a:spcPts val="0"/>
              </a:spcAft>
              <a:tabLst>
                <a:tab pos="1353185" algn="l"/>
              </a:tabLst>
            </a:pPr>
            <a:endParaRPr lang="en-US" sz="1800" dirty="0">
              <a:effectLst/>
              <a:latin typeface="Calibri (body)"/>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98C5307-140F-447F-BCBA-BB92E3A2906B}" type="slidenum">
              <a:rPr lang="en-US" smtClean="0"/>
              <a:t>8</a:t>
            </a:fld>
            <a:endParaRPr lang="en-US" dirty="0"/>
          </a:p>
        </p:txBody>
      </p:sp>
    </p:spTree>
    <p:extLst>
      <p:ext uri="{BB962C8B-B14F-4D97-AF65-F5344CB8AC3E}">
        <p14:creationId xmlns:p14="http://schemas.microsoft.com/office/powerpoint/2010/main" val="1326775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1.) INTRODUCTION</a:t>
            </a:r>
          </a:p>
          <a:p>
            <a:pPr marL="171450" indent="-171450">
              <a:buFont typeface="Arial" panose="020B0604020202020204" pitchFamily="34" charset="0"/>
              <a:buChar char="•"/>
            </a:pPr>
            <a:r>
              <a:rPr lang="en-US" dirty="0"/>
              <a:t>This poem was written during the Lebanon War of 1982. Notably, Amichai is a civilian during this time (though he has a long history of fighting in war). </a:t>
            </a:r>
          </a:p>
          <a:p>
            <a:pPr marL="171450" indent="-171450">
              <a:buFont typeface="Arial" panose="020B0604020202020204" pitchFamily="34" charset="0"/>
              <a:buChar char="•"/>
            </a:pPr>
            <a:r>
              <a:rPr lang="en-US" dirty="0"/>
              <a:t>The Lebanon War of 1982 was particularly unpopular. </a:t>
            </a:r>
          </a:p>
          <a:p>
            <a:pPr marL="171450" indent="-171450">
              <a:buFont typeface="Arial" panose="020B0604020202020204" pitchFamily="34" charset="0"/>
              <a:buChar char="•"/>
            </a:pPr>
            <a:r>
              <a:rPr lang="en-US" dirty="0"/>
              <a:t>Amichai captures the emotion of youths sent off to fight a war that wasn’t theirs through the Ram’s lack of Agency. The poem also alludes to a government conspiracy of having these youths participating in a war they don’t know much about.</a:t>
            </a:r>
          </a:p>
          <a:p>
            <a:pPr marL="171450" indent="-171450">
              <a:buFont typeface="Arial" panose="020B0604020202020204" pitchFamily="34" charset="0"/>
              <a:buChar char="•"/>
            </a:pPr>
            <a:r>
              <a:rPr lang="en-US" dirty="0"/>
              <a:t> Professor Yeshaya made note of this in his presentation, and I will need to do some more research. Some critics, however, have pointed beyond the Lebanon War to Amichai’s own war experiences. </a:t>
            </a:r>
          </a:p>
          <a:p>
            <a:pPr marL="171450" indent="-171450">
              <a:buFont typeface="Arial" panose="020B0604020202020204" pitchFamily="34" charset="0"/>
              <a:buChar char="•"/>
            </a:pPr>
            <a:r>
              <a:rPr lang="en-US" dirty="0"/>
              <a:t>After being sent to Mandatory Israel, it seems he also joined an elite military squad without fulling understanding the consequences of an Israeli war?</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2.) UNPOPULAR WAR AND THE RAM</a:t>
            </a:r>
            <a:endParaRPr lang="en-US" b="1" dirty="0"/>
          </a:p>
          <a:p>
            <a:pPr marL="171450" indent="-171450">
              <a:buFont typeface="Arial" panose="020B0604020202020204" pitchFamily="34" charset="0"/>
              <a:buChar char="•"/>
            </a:pPr>
            <a:r>
              <a:rPr lang="en-US" dirty="0"/>
              <a:t>“When Yehuda Amichai seeks to capture the pain of Israelis confronting the deaths of youthful soldiers in the unpopular Lebanon War, he portrays these soldiers as victims by using the ram that is sacrificed at the end of the story of the binding of Isaac (Genesis 22) to represent them.” (Jacobson, 26)</a:t>
            </a:r>
          </a:p>
          <a:p>
            <a:pPr marL="171450" indent="-171450">
              <a:buFont typeface="Arial" panose="020B0604020202020204" pitchFamily="34" charset="0"/>
              <a:buChar char="•"/>
            </a:pPr>
            <a:r>
              <a:rPr lang="en-US" dirty="0"/>
              <a:t>Jacobson, 51 </a:t>
            </a:r>
            <a:r>
              <a:rPr lang="en-US" dirty="0">
                <a:sym typeface="Wingdings" panose="05000000000000000000" pitchFamily="2" charset="2"/>
              </a:rPr>
              <a:t> General discussion on politicization of biblical images. The rise of a Israeli-right wing who used the bible to justify political decisions around war activated left-wing and humanist Israelis to read biblical stories according to different interpretations.</a:t>
            </a:r>
            <a:endParaRPr lang="en-US" dirty="0"/>
          </a:p>
          <a:p>
            <a:pPr marL="171450" indent="-171450">
              <a:buFont typeface="Arial" panose="020B0604020202020204" pitchFamily="34" charset="0"/>
              <a:buChar char="•"/>
            </a:pPr>
            <a:r>
              <a:rPr lang="en-US" dirty="0"/>
              <a:t>“Israel’s least popular war, the Lebanon War of the early 1980s, evoked much public political opposition, including the publication of many protest poems.” (Jacobson, 126)</a:t>
            </a:r>
          </a:p>
          <a:p>
            <a:pPr marL="171450" indent="-171450">
              <a:buFont typeface="Arial" panose="020B0604020202020204" pitchFamily="34" charset="0"/>
              <a:buChar char="•"/>
            </a:pPr>
            <a:r>
              <a:rPr lang="en-US" dirty="0"/>
              <a:t>“Yehuda Amichai puts a different twist on the comparison of Israel’s wars to the binding of Isaac by having the ram represent the contemporary victim, thereby making him the real hero of the story.” (Jacobson, 126)</a:t>
            </a:r>
          </a:p>
          <a:p>
            <a:pPr marL="171450" indent="-171450">
              <a:buFont typeface="Arial" panose="020B0604020202020204" pitchFamily="34" charset="0"/>
              <a:buChar char="•"/>
            </a:pPr>
            <a:r>
              <a:rPr lang="en-US" dirty="0"/>
              <a:t>“Like the ram in this version of the binding of Isaac story the deaths of the youths are not taken as seriously as they should be.” (Jacobson, 128)</a:t>
            </a:r>
          </a:p>
          <a:p>
            <a:pPr marL="171450" indent="-171450">
              <a:buFont typeface="Arial" panose="020B0604020202020204" pitchFamily="34" charset="0"/>
              <a:buChar char="•"/>
            </a:pPr>
            <a:r>
              <a:rPr lang="en-US" dirty="0"/>
              <a:t>“The shift of tense from the beginning to the end of the poem is significant. At the beginning of the poem, the real hero </a:t>
            </a:r>
            <a:r>
              <a:rPr lang="en-US" i="1" dirty="0"/>
              <a:t>was</a:t>
            </a:r>
            <a:r>
              <a:rPr lang="en-US" i="0" dirty="0"/>
              <a:t> the ram; at the end of the poem the real hero </a:t>
            </a:r>
            <a:r>
              <a:rPr lang="en-US" i="1" dirty="0"/>
              <a:t>is</a:t>
            </a:r>
            <a:r>
              <a:rPr lang="en-US" i="0" dirty="0"/>
              <a:t> the ram. This archetypal victimization that began in biblical times persists to this day, and it is the poet’s role to remind his society to be more sensitive to the cruelty of using youths as cannon fodder to achieve the nation’s military ends.” (Jacobson, 128)</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u="sng" dirty="0"/>
              <a:t>3.) CONSPIRACY </a:t>
            </a:r>
          </a:p>
          <a:p>
            <a:pPr marL="171450" indent="-171450">
              <a:buFont typeface="Arial" panose="020B0604020202020204" pitchFamily="34" charset="0"/>
              <a:buChar char="•"/>
            </a:pPr>
            <a:r>
              <a:rPr lang="en-US" dirty="0"/>
              <a:t>“We can discern in this poem the sense of some Israelis at the time of the Lebanon War that there was a secret conspiracy of the government to send youths off to war without giving the nation the true story of why they were fighting. As Yair </a:t>
            </a:r>
            <a:r>
              <a:rPr lang="en-US" dirty="0" err="1"/>
              <a:t>Mazor</a:t>
            </a:r>
            <a:r>
              <a:rPr lang="en-US" dirty="0"/>
              <a:t> suggests, in the line stating that the ram ‘apparently […] volunteered to die in place of Isaac,’ it is clear that the ram really had no choice, and correspondingly neither did the Israeli soldiers who died in Lebanon. Thus, here Amichai is ironically undermining the Israeli army value of volunteerism in a war such as the Lebanon War, which does not seem to be justified.” (Jacobson, 128)</a:t>
            </a:r>
            <a:endParaRPr lang="en-US" i="0" dirty="0"/>
          </a:p>
          <a:p>
            <a:pPr marL="171450" indent="-171450">
              <a:buFont typeface="Arial" panose="020B0604020202020204" pitchFamily="34" charset="0"/>
              <a:buChar char="•"/>
            </a:pPr>
            <a:endParaRPr lang="en-US"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u="sng" dirty="0"/>
              <a:t>4.) OTHER </a:t>
            </a:r>
            <a:r>
              <a:rPr lang="en-US" b="1" i="0" u="sng" dirty="0">
                <a:sym typeface="Wingdings" panose="05000000000000000000" pitchFamily="2" charset="2"/>
              </a:rPr>
              <a:t> </a:t>
            </a:r>
            <a:r>
              <a:rPr lang="en-US" b="1" i="0" u="sng" dirty="0"/>
              <a:t>WAR RHETORIC // WAR AND AMICHAI’S OWN EXPERIENCES</a:t>
            </a:r>
          </a:p>
          <a:p>
            <a:pPr marL="171450" indent="-171450">
              <a:buFont typeface="Arial" panose="020B0604020202020204" pitchFamily="34" charset="0"/>
              <a:buChar char="•"/>
            </a:pPr>
            <a:r>
              <a:rPr lang="en-US" i="0" dirty="0"/>
              <a:t>“With the rise of Menahem Begin to political power, the Holocaust became increasingly central to political rhetoric. ‘In June, 1981,’ Segev notes, ‘Begin justified the demolition of an Iraqi nuclear facility with the words “We must protect our nation, a million and a half of whose children were murdered by the Nazis in the gas chambers.”’ In particular, Segev points out, Begin saw the violent opposition of Yasser Arafat’s Palestine Liberation Organization to Israel as historically parallel to Hitler's war against the Jews. Begin used this historical analogy to justify Israel’s invasion of Lebanon in June 1982 by declaring at the time to the Israeli government cabinet, ‘Believe me, the alternative is Treblinka, and we have decided that there will be no more Treblinkas.’” (Jacobson,144-145)</a:t>
            </a:r>
          </a:p>
          <a:p>
            <a:pPr marL="171450" indent="-171450">
              <a:buFont typeface="Arial" panose="020B0604020202020204" pitchFamily="34" charset="0"/>
              <a:buChar char="•"/>
            </a:pPr>
            <a:r>
              <a:rPr lang="en-US" sz="1200" dirty="0"/>
              <a:t>“The Land of Israel to which Amichai migrated, or rather, ‘was brought’ as a child became an arena for wars in which he was made to fight, thus being offered up as a sacrifice.”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“By the time he became a soldier, however, the scope of camouflage in his life had expanded drastically. It had become a method of social and cultural assimilation as well as a mechanism of physical self-preservation. After his migration to Palestine in his early adolescence, not sticking out became a way for Amichai to conform to the expectations placed on him. Assimilation was the rule for new immigrants, and it seemed especially desirable to a twelve-year-old boy who just wanted to fit in. As a result of this social pressure, Amichai did no identify himself as an immigrant or a refugee, but instead as a member of the elite generation that struggled for Israel’s independence. Thus, Amichai’s poetic theme of a façade that conceals the truth applies to how he formed his Israeli identity as well.”</a:t>
            </a:r>
          </a:p>
          <a:p>
            <a:pPr marL="171450" indent="-17145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9</a:t>
            </a:fld>
            <a:endParaRPr lang="en-US" dirty="0"/>
          </a:p>
        </p:txBody>
      </p:sp>
    </p:spTree>
    <p:extLst>
      <p:ext uri="{BB962C8B-B14F-4D97-AF65-F5344CB8AC3E}">
        <p14:creationId xmlns:p14="http://schemas.microsoft.com/office/powerpoint/2010/main" val="14250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189D-4DCF-A9E6-23B6-8214719BAA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866818-BBCB-2C80-FA6B-D37361BCF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AD2FE2-2420-89D2-8BA1-2B04C10C409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D63ECB3-F0C8-2B59-2A35-1B748E15982A}"/>
              </a:ext>
            </a:extLst>
          </p:cNvPr>
          <p:cNvSpPr>
            <a:spLocks noGrp="1"/>
          </p:cNvSpPr>
          <p:nvPr>
            <p:ph type="ftr" sz="quarter" idx="11"/>
          </p:nvPr>
        </p:nvSpPr>
        <p:spPr/>
        <p:txBody>
          <a:bodyPr/>
          <a:lstStyle/>
          <a:p>
            <a:r>
              <a:rPr lang="en-US" sz="1050"/>
              <a:t>Presentation title</a:t>
            </a:r>
            <a:endParaRPr lang="en-US" sz="1050" dirty="0"/>
          </a:p>
        </p:txBody>
      </p:sp>
      <p:sp>
        <p:nvSpPr>
          <p:cNvPr id="6" name="Slide Number Placeholder 5">
            <a:extLst>
              <a:ext uri="{FF2B5EF4-FFF2-40B4-BE49-F238E27FC236}">
                <a16:creationId xmlns:a16="http://schemas.microsoft.com/office/drawing/2014/main" id="{A80E2BD0-CC99-1E9B-1A9C-8CCC1DC2D577}"/>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121811925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2ACD-D7C1-E4E5-B6D8-E19A79B82F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5A4EBE-B8FC-98A2-2E1C-CB7EC37028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6D1E00-1D06-3AEB-E2F9-5808B792D2C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5616214-D45E-6BE5-239C-F14423DB0F21}"/>
              </a:ext>
            </a:extLst>
          </p:cNvPr>
          <p:cNvSpPr>
            <a:spLocks noGrp="1"/>
          </p:cNvSpPr>
          <p:nvPr>
            <p:ph type="ftr" sz="quarter" idx="11"/>
          </p:nvPr>
        </p:nvSpPr>
        <p:spPr/>
        <p:txBody>
          <a:bodyPr/>
          <a:lstStyle/>
          <a:p>
            <a:r>
              <a:rPr lang="en-US" sz="1050"/>
              <a:t>Presentation title</a:t>
            </a:r>
            <a:endParaRPr lang="en-US" sz="1050" dirty="0"/>
          </a:p>
        </p:txBody>
      </p:sp>
      <p:sp>
        <p:nvSpPr>
          <p:cNvPr id="6" name="Slide Number Placeholder 5">
            <a:extLst>
              <a:ext uri="{FF2B5EF4-FFF2-40B4-BE49-F238E27FC236}">
                <a16:creationId xmlns:a16="http://schemas.microsoft.com/office/drawing/2014/main" id="{F81DAB4A-ED3F-208C-FA22-677700BE3D56}"/>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163960707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8B89D-83E7-C9A0-7B49-A7C2351672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67E253-E0E6-6643-1BD3-81343D9E7C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D7C39-8588-D63D-50D4-59AA3A98987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75BF7E9-D320-3B38-B279-82FED58BDB1B}"/>
              </a:ext>
            </a:extLst>
          </p:cNvPr>
          <p:cNvSpPr>
            <a:spLocks noGrp="1"/>
          </p:cNvSpPr>
          <p:nvPr>
            <p:ph type="ftr" sz="quarter" idx="11"/>
          </p:nvPr>
        </p:nvSpPr>
        <p:spPr/>
        <p:txBody>
          <a:bodyPr/>
          <a:lstStyle/>
          <a:p>
            <a:r>
              <a:rPr lang="en-US" sz="1050"/>
              <a:t>Presentation title</a:t>
            </a:r>
            <a:endParaRPr lang="en-US" sz="1050" dirty="0"/>
          </a:p>
        </p:txBody>
      </p:sp>
      <p:sp>
        <p:nvSpPr>
          <p:cNvPr id="6" name="Slide Number Placeholder 5">
            <a:extLst>
              <a:ext uri="{FF2B5EF4-FFF2-40B4-BE49-F238E27FC236}">
                <a16:creationId xmlns:a16="http://schemas.microsoft.com/office/drawing/2014/main" id="{4AD93618-0A41-462E-D6D9-9063A6EC7EB6}"/>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72227343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1412945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427381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654188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88123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54A79-B334-1E7F-1EBB-26E83C1EA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86EAC-F4FC-1954-4CED-D075502C6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35186-F194-2FB0-6850-2DE639220C1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ECCCCB7-F4F4-E008-59CD-DAAD5A5B1212}"/>
              </a:ext>
            </a:extLst>
          </p:cNvPr>
          <p:cNvSpPr>
            <a:spLocks noGrp="1"/>
          </p:cNvSpPr>
          <p:nvPr>
            <p:ph type="ftr" sz="quarter" idx="11"/>
          </p:nvPr>
        </p:nvSpPr>
        <p:spPr/>
        <p:txBody>
          <a:bodyPr/>
          <a:lstStyle/>
          <a:p>
            <a:r>
              <a:rPr lang="en-US" sz="1050"/>
              <a:t>Presentation title</a:t>
            </a:r>
            <a:endParaRPr lang="en-US" sz="1050" dirty="0"/>
          </a:p>
        </p:txBody>
      </p:sp>
      <p:sp>
        <p:nvSpPr>
          <p:cNvPr id="6" name="Slide Number Placeholder 5">
            <a:extLst>
              <a:ext uri="{FF2B5EF4-FFF2-40B4-BE49-F238E27FC236}">
                <a16:creationId xmlns:a16="http://schemas.microsoft.com/office/drawing/2014/main" id="{D54FA05E-13D3-649F-BF7F-05801BF6AABF}"/>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259746608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3646-DD22-6B7A-497B-359E533802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1269F5-A3B8-CC99-B665-91A24F180D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520AFA-5EE2-4795-BF68-1C5D0A74F05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8729B1A-7EB4-BAAA-49A6-BD493E744030}"/>
              </a:ext>
            </a:extLst>
          </p:cNvPr>
          <p:cNvSpPr>
            <a:spLocks noGrp="1"/>
          </p:cNvSpPr>
          <p:nvPr>
            <p:ph type="ftr" sz="quarter" idx="11"/>
          </p:nvPr>
        </p:nvSpPr>
        <p:spPr/>
        <p:txBody>
          <a:bodyPr/>
          <a:lstStyle/>
          <a:p>
            <a:r>
              <a:rPr lang="en-US" sz="1050"/>
              <a:t>Presentation title</a:t>
            </a:r>
            <a:endParaRPr lang="en-US" sz="1050" dirty="0"/>
          </a:p>
        </p:txBody>
      </p:sp>
      <p:sp>
        <p:nvSpPr>
          <p:cNvPr id="6" name="Slide Number Placeholder 5">
            <a:extLst>
              <a:ext uri="{FF2B5EF4-FFF2-40B4-BE49-F238E27FC236}">
                <a16:creationId xmlns:a16="http://schemas.microsoft.com/office/drawing/2014/main" id="{99BB6B5D-F6A4-069C-E63B-DC90990CAC2B}"/>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39060812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BF53-1652-5C7A-2EE3-9F85CC8179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99142C-6603-1FD2-C6A3-E4D95C0F98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56AFCF-CFBA-5E0D-9EA4-37AB2F7287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E65F82-A098-9B4D-C3A3-1A8A1BCC262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6AB2FC0-FE75-DCE4-A51D-EE9BB29A4C8D}"/>
              </a:ext>
            </a:extLst>
          </p:cNvPr>
          <p:cNvSpPr>
            <a:spLocks noGrp="1"/>
          </p:cNvSpPr>
          <p:nvPr>
            <p:ph type="ftr" sz="quarter" idx="11"/>
          </p:nvPr>
        </p:nvSpPr>
        <p:spPr/>
        <p:txBody>
          <a:bodyPr/>
          <a:lstStyle/>
          <a:p>
            <a:r>
              <a:rPr lang="en-US" sz="1050"/>
              <a:t>Presentation title</a:t>
            </a:r>
            <a:endParaRPr lang="en-US" sz="1050" dirty="0"/>
          </a:p>
        </p:txBody>
      </p:sp>
      <p:sp>
        <p:nvSpPr>
          <p:cNvPr id="7" name="Slide Number Placeholder 6">
            <a:extLst>
              <a:ext uri="{FF2B5EF4-FFF2-40B4-BE49-F238E27FC236}">
                <a16:creationId xmlns:a16="http://schemas.microsoft.com/office/drawing/2014/main" id="{8F6E17ED-8615-E0EB-A3D3-8B0AECC941C7}"/>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22517619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1310-2F86-0C79-D4F9-E4CC8210E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F99E1A-FF46-D4C5-D6E4-873728A5CA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ED5126-2946-AC09-402D-3EDA792B44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9ECF06-F82A-053C-63C9-E997A90CFF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9F4E95-F935-F97D-73A0-AC49FA55AA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C112E2-1F1E-F1C0-4039-3B17FE6B3C6F}"/>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71E7643D-EDDD-2999-7C31-A4DFB8258FF5}"/>
              </a:ext>
            </a:extLst>
          </p:cNvPr>
          <p:cNvSpPr>
            <a:spLocks noGrp="1"/>
          </p:cNvSpPr>
          <p:nvPr>
            <p:ph type="ftr" sz="quarter" idx="11"/>
          </p:nvPr>
        </p:nvSpPr>
        <p:spPr/>
        <p:txBody>
          <a:bodyPr/>
          <a:lstStyle/>
          <a:p>
            <a:r>
              <a:rPr lang="en-US" sz="1050"/>
              <a:t>Presentation title</a:t>
            </a:r>
            <a:endParaRPr lang="en-US" sz="1050" dirty="0"/>
          </a:p>
        </p:txBody>
      </p:sp>
      <p:sp>
        <p:nvSpPr>
          <p:cNvPr id="9" name="Slide Number Placeholder 8">
            <a:extLst>
              <a:ext uri="{FF2B5EF4-FFF2-40B4-BE49-F238E27FC236}">
                <a16:creationId xmlns:a16="http://schemas.microsoft.com/office/drawing/2014/main" id="{8EC4940C-3EF3-2AD1-5A85-9675878068C6}"/>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237645720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82E8-29B0-98B9-D68D-DEC9618848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B2CEA1-5297-77C5-744D-D57859DF38FE}"/>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0B2B621-6A1C-D6DE-3E7F-4C5C53BF6A4A}"/>
              </a:ext>
            </a:extLst>
          </p:cNvPr>
          <p:cNvSpPr>
            <a:spLocks noGrp="1"/>
          </p:cNvSpPr>
          <p:nvPr>
            <p:ph type="ftr" sz="quarter" idx="11"/>
          </p:nvPr>
        </p:nvSpPr>
        <p:spPr/>
        <p:txBody>
          <a:bodyPr/>
          <a:lstStyle/>
          <a:p>
            <a:r>
              <a:rPr lang="en-US" sz="1050"/>
              <a:t>Presentation title</a:t>
            </a:r>
            <a:endParaRPr lang="en-US" sz="1050" dirty="0"/>
          </a:p>
        </p:txBody>
      </p:sp>
      <p:sp>
        <p:nvSpPr>
          <p:cNvPr id="5" name="Slide Number Placeholder 4">
            <a:extLst>
              <a:ext uri="{FF2B5EF4-FFF2-40B4-BE49-F238E27FC236}">
                <a16:creationId xmlns:a16="http://schemas.microsoft.com/office/drawing/2014/main" id="{E6D5379D-89ED-D839-3453-7199694130A7}"/>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245063727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C8C2A0-1660-DBDC-E938-1C127BA5164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D2B23ED0-CEA1-056B-EC6B-FF0E7CCF05C2}"/>
              </a:ext>
            </a:extLst>
          </p:cNvPr>
          <p:cNvSpPr>
            <a:spLocks noGrp="1"/>
          </p:cNvSpPr>
          <p:nvPr>
            <p:ph type="ftr" sz="quarter" idx="11"/>
          </p:nvPr>
        </p:nvSpPr>
        <p:spPr/>
        <p:txBody>
          <a:bodyPr/>
          <a:lstStyle/>
          <a:p>
            <a:r>
              <a:rPr lang="en-US" sz="1050"/>
              <a:t>Presentation title</a:t>
            </a:r>
            <a:endParaRPr lang="en-US" sz="1050" dirty="0"/>
          </a:p>
        </p:txBody>
      </p:sp>
      <p:sp>
        <p:nvSpPr>
          <p:cNvPr id="4" name="Slide Number Placeholder 3">
            <a:extLst>
              <a:ext uri="{FF2B5EF4-FFF2-40B4-BE49-F238E27FC236}">
                <a16:creationId xmlns:a16="http://schemas.microsoft.com/office/drawing/2014/main" id="{252AE967-289C-F7F4-6A8F-94190A279CE0}"/>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173547963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F49E-4BE2-9829-59C7-3340073AF4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88C412-2AF2-6B6C-AC52-41269822D4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46491B-F5BC-31C1-68DA-9F7A9EB5DA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9D12DB-BE25-D606-CFC0-24D8B6EF92C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EBAE7D95-D009-36D7-6C4D-6E4D9737A597}"/>
              </a:ext>
            </a:extLst>
          </p:cNvPr>
          <p:cNvSpPr>
            <a:spLocks noGrp="1"/>
          </p:cNvSpPr>
          <p:nvPr>
            <p:ph type="ftr" sz="quarter" idx="11"/>
          </p:nvPr>
        </p:nvSpPr>
        <p:spPr/>
        <p:txBody>
          <a:bodyPr/>
          <a:lstStyle/>
          <a:p>
            <a:r>
              <a:rPr lang="en-US" sz="1050"/>
              <a:t>Presentation title</a:t>
            </a:r>
            <a:endParaRPr lang="en-US" sz="1050" dirty="0"/>
          </a:p>
        </p:txBody>
      </p:sp>
      <p:sp>
        <p:nvSpPr>
          <p:cNvPr id="7" name="Slide Number Placeholder 6">
            <a:extLst>
              <a:ext uri="{FF2B5EF4-FFF2-40B4-BE49-F238E27FC236}">
                <a16:creationId xmlns:a16="http://schemas.microsoft.com/office/drawing/2014/main" id="{F5DD11D0-1344-37EA-5C8A-AD26BD0B1A65}"/>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243908615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86D8-1994-7BB5-071D-41C7ADBDEF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18846A-A577-19D7-100E-1334062D95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F1A43-5C79-8648-DC1B-380E175E9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75DFCC-2336-A042-3476-B37A3518D73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16BA3408-15FF-FD09-B53C-C7F96E01E346}"/>
              </a:ext>
            </a:extLst>
          </p:cNvPr>
          <p:cNvSpPr>
            <a:spLocks noGrp="1"/>
          </p:cNvSpPr>
          <p:nvPr>
            <p:ph type="ftr" sz="quarter" idx="11"/>
          </p:nvPr>
        </p:nvSpPr>
        <p:spPr/>
        <p:txBody>
          <a:bodyPr/>
          <a:lstStyle/>
          <a:p>
            <a:r>
              <a:rPr lang="en-US" sz="1050"/>
              <a:t>Presentation title</a:t>
            </a:r>
            <a:endParaRPr lang="en-US" sz="1050" dirty="0"/>
          </a:p>
        </p:txBody>
      </p:sp>
      <p:sp>
        <p:nvSpPr>
          <p:cNvPr id="7" name="Slide Number Placeholder 6">
            <a:extLst>
              <a:ext uri="{FF2B5EF4-FFF2-40B4-BE49-F238E27FC236}">
                <a16:creationId xmlns:a16="http://schemas.microsoft.com/office/drawing/2014/main" id="{2748C55A-B371-9B8C-FE4A-E76E01F3FDA1}"/>
              </a:ext>
            </a:extLst>
          </p:cNvPr>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407422363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517E07-72B8-9D67-2A76-5A7BA34B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688D07-62E2-3771-E35A-16F1D5845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F956FD-6328-A585-5500-7533AC0D9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7FFC77A-C09E-0739-78BA-43189C347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z="1050"/>
              <a:t>Presentation title</a:t>
            </a:r>
            <a:endParaRPr lang="en-US" sz="1050" dirty="0"/>
          </a:p>
        </p:txBody>
      </p:sp>
      <p:sp>
        <p:nvSpPr>
          <p:cNvPr id="6" name="Slide Number Placeholder 5">
            <a:extLst>
              <a:ext uri="{FF2B5EF4-FFF2-40B4-BE49-F238E27FC236}">
                <a16:creationId xmlns:a16="http://schemas.microsoft.com/office/drawing/2014/main" id="{5065EF13-8505-1E08-4918-13DAE5E94B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41931253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4" r:id="rId13"/>
    <p:sldLayoutId id="2147483799" r:id="rId14"/>
    <p:sldLayoutId id="2147483800"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D8141D3A-E549-0B1C-3F90-074C4A4D6B39}"/>
              </a:ext>
            </a:extLst>
          </p:cNvPr>
          <p:cNvPicPr>
            <a:picLocks noGrp="1" noChangeAspect="1"/>
          </p:cNvPicPr>
          <p:nvPr>
            <p:ph type="pic" sz="quarter" idx="13"/>
          </p:nvPr>
        </p:nvPicPr>
        <p:blipFill>
          <a:blip r:embed="rId3"/>
          <a:srcRect t="14548" b="14548"/>
          <a:stretch/>
        </p:blipFill>
        <p:spPr>
          <a:xfrm>
            <a:off x="20" y="10"/>
            <a:ext cx="12191981" cy="6857990"/>
          </a:xfrm>
          <a:prstGeom prst="rect">
            <a:avLst/>
          </a:prstGeom>
        </p:spPr>
      </p:pic>
      <p:sp>
        <p:nvSpPr>
          <p:cNvPr id="91" name="Rectangle 9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404553" y="3091928"/>
            <a:ext cx="9078562" cy="2387600"/>
          </a:xfrm>
        </p:spPr>
        <p:txBody>
          <a:bodyPr vert="horz" lIns="91440" tIns="45720" rIns="91440" bIns="45720" rtlCol="0" anchor="b">
            <a:normAutofit/>
          </a:bodyPr>
          <a:lstStyle/>
          <a:p>
            <a:r>
              <a:rPr lang="en-US" sz="5400" dirty="0">
                <a:solidFill>
                  <a:schemeClr val="tx1"/>
                </a:solidFill>
              </a:rPr>
              <a:t>The Abraham </a:t>
            </a:r>
            <a:br>
              <a:rPr lang="en-US" sz="5400" dirty="0">
                <a:solidFill>
                  <a:schemeClr val="tx1"/>
                </a:solidFill>
              </a:rPr>
            </a:br>
            <a:r>
              <a:rPr lang="en-US" sz="5400" dirty="0">
                <a:solidFill>
                  <a:schemeClr val="tx1"/>
                </a:solidFill>
              </a:rPr>
              <a:t>and Isaac Motif </a:t>
            </a:r>
            <a:br>
              <a:rPr lang="en-US" sz="5400" dirty="0">
                <a:solidFill>
                  <a:schemeClr val="tx1"/>
                </a:solidFill>
              </a:rPr>
            </a:br>
            <a:r>
              <a:rPr lang="en-US" sz="5400" dirty="0">
                <a:solidFill>
                  <a:schemeClr val="tx1"/>
                </a:solidFill>
              </a:rPr>
              <a:t>in Modern War Poetry</a:t>
            </a:r>
          </a:p>
        </p:txBody>
      </p:sp>
      <p:sp>
        <p:nvSpPr>
          <p:cNvPr id="93" name="Rectangle: Rounded Corners 9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404553" y="5624945"/>
            <a:ext cx="9078562" cy="592975"/>
          </a:xfrm>
        </p:spPr>
        <p:txBody>
          <a:bodyPr vert="horz" lIns="91440" tIns="45720" rIns="91440" bIns="45720" rtlCol="0" anchor="ctr">
            <a:normAutofit/>
          </a:bodyPr>
          <a:lstStyle/>
          <a:p>
            <a:r>
              <a:rPr lang="en-US" sz="2200" dirty="0"/>
              <a:t>Jacob Moose</a:t>
            </a:r>
          </a:p>
        </p:txBody>
      </p:sp>
    </p:spTree>
    <p:extLst>
      <p:ext uri="{BB962C8B-B14F-4D97-AF65-F5344CB8AC3E}">
        <p14:creationId xmlns:p14="http://schemas.microsoft.com/office/powerpoint/2010/main" val="27207183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A386613E-9028-9002-5B0F-18E87AF510F1}"/>
              </a:ext>
            </a:extLst>
          </p:cNvPr>
          <p:cNvPicPr>
            <a:picLocks noGrp="1" noChangeAspect="1"/>
          </p:cNvPicPr>
          <p:nvPr>
            <p:ph type="pic" sz="quarter" idx="13"/>
          </p:nvPr>
        </p:nvPicPr>
        <p:blipFill rotWithShape="1">
          <a:blip r:embed="rId3"/>
          <a:srcRect t="2040" b="40224"/>
          <a:stretch/>
        </p:blipFill>
        <p:spPr>
          <a:xfrm>
            <a:off x="3523488" y="10"/>
            <a:ext cx="8668512" cy="6857990"/>
          </a:xfrm>
          <a:prstGeom prst="rect">
            <a:avLst/>
          </a:prstGeom>
        </p:spPr>
      </p:pic>
      <p:sp>
        <p:nvSpPr>
          <p:cNvPr id="50" name="Rectangle 4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3200" dirty="0">
                <a:solidFill>
                  <a:schemeClr val="tx1"/>
                </a:solidFill>
              </a:rPr>
              <a:t>Wilfred Owen</a:t>
            </a:r>
          </a:p>
        </p:txBody>
      </p:sp>
      <p:sp>
        <p:nvSpPr>
          <p:cNvPr id="52" name="Rectangle 5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371094" y="2718054"/>
            <a:ext cx="3438906" cy="3207258"/>
          </a:xfrm>
        </p:spPr>
        <p:txBody>
          <a:bodyPr vert="horz" lIns="91440" tIns="45720" rIns="91440" bIns="45720" rtlCol="0" anchor="t">
            <a:noAutofit/>
          </a:bodyPr>
          <a:lstStyle/>
          <a:p>
            <a:pPr marL="400050" marR="0" lvl="0" indent="-285750">
              <a:buFont typeface="Arial" panose="020B0604020202020204" pitchFamily="34" charset="0"/>
              <a:buChar char="•"/>
            </a:pPr>
            <a:r>
              <a:rPr lang="en-US" sz="2200" dirty="0">
                <a:effectLst/>
              </a:rPr>
              <a:t>1893 – 1918</a:t>
            </a:r>
          </a:p>
          <a:p>
            <a:pPr marL="400050" marR="0" lvl="0" indent="-285750">
              <a:buFont typeface="Arial" panose="020B0604020202020204" pitchFamily="34" charset="0"/>
              <a:buChar char="•"/>
            </a:pPr>
            <a:endParaRPr lang="en-US" sz="2200" dirty="0">
              <a:effectLst/>
            </a:endParaRPr>
          </a:p>
          <a:p>
            <a:pPr marL="400050" marR="0" lvl="0" indent="-285750">
              <a:buFont typeface="Arial" panose="020B0604020202020204" pitchFamily="34" charset="0"/>
              <a:buChar char="•"/>
            </a:pPr>
            <a:r>
              <a:rPr lang="en-US" sz="2200" dirty="0"/>
              <a:t>Born in England</a:t>
            </a:r>
          </a:p>
          <a:p>
            <a:pPr marL="400050" marR="0" lvl="0" indent="-285750">
              <a:buFont typeface="Arial" panose="020B0604020202020204" pitchFamily="34" charset="0"/>
              <a:buChar char="•"/>
            </a:pPr>
            <a:endParaRPr lang="en-US" sz="2200" dirty="0"/>
          </a:p>
          <a:p>
            <a:pPr marL="400050" marR="0" lvl="0" indent="-285750">
              <a:buFont typeface="Arial" panose="020B0604020202020204" pitchFamily="34" charset="0"/>
              <a:buChar char="•"/>
            </a:pPr>
            <a:r>
              <a:rPr lang="en-US" sz="2200" dirty="0">
                <a:effectLst/>
              </a:rPr>
              <a:t>Prominent “trench poet” of World War I</a:t>
            </a:r>
          </a:p>
          <a:p>
            <a:pPr marL="400050" marR="0" lvl="0" indent="-285750">
              <a:buFont typeface="Arial" panose="020B0604020202020204" pitchFamily="34" charset="0"/>
              <a:buChar char="•"/>
            </a:pPr>
            <a:endParaRPr lang="en-US" sz="2200" dirty="0">
              <a:effectLst/>
            </a:endParaRPr>
          </a:p>
          <a:p>
            <a:pPr marL="400050" marR="0" lvl="0" indent="-285750">
              <a:buFont typeface="Arial" panose="020B0604020202020204" pitchFamily="34" charset="0"/>
              <a:buChar char="•"/>
            </a:pPr>
            <a:r>
              <a:rPr lang="en-US" sz="2200" dirty="0"/>
              <a:t>Killed in Action (age 25)</a:t>
            </a:r>
            <a:endParaRPr lang="en-US" sz="2200" dirty="0">
              <a:effectLst/>
            </a:endParaRPr>
          </a:p>
        </p:txBody>
      </p:sp>
    </p:spTree>
    <p:extLst>
      <p:ext uri="{BB962C8B-B14F-4D97-AF65-F5344CB8AC3E}">
        <p14:creationId xmlns:p14="http://schemas.microsoft.com/office/powerpoint/2010/main" val="1074753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1069788" y="2654490"/>
            <a:ext cx="4567686" cy="3220382"/>
          </a:xfrm>
        </p:spPr>
        <p:txBody>
          <a:bodyPr vert="horz" lIns="91440" tIns="45720" rIns="91440" bIns="45720" rtlCol="0" anchor="t">
            <a:normAutofit/>
          </a:bodyPr>
          <a:lstStyle/>
          <a:p>
            <a:pPr marR="0" lvl="0" algn="r">
              <a:spcAft>
                <a:spcPts val="0"/>
              </a:spcAft>
            </a:pPr>
            <a:r>
              <a:rPr lang="en-US" sz="4800" b="1" dirty="0">
                <a:solidFill>
                  <a:srgbClr val="FFFFFF"/>
                </a:solidFill>
                <a:effectLst/>
              </a:rPr>
              <a:t>“The Parable of the Old Man and 	the Young” (1920)</a:t>
            </a:r>
          </a:p>
        </p:txBody>
      </p:sp>
      <p:pic>
        <p:nvPicPr>
          <p:cNvPr id="8" name="Picture Placeholder 7" descr="Text, letter&#10;&#10;Description automatically generated">
            <a:extLst>
              <a:ext uri="{FF2B5EF4-FFF2-40B4-BE49-F238E27FC236}">
                <a16:creationId xmlns:a16="http://schemas.microsoft.com/office/drawing/2014/main" id="{77609B28-AA52-82C4-18F2-ADAB17E77AB6}"/>
              </a:ext>
            </a:extLst>
          </p:cNvPr>
          <p:cNvPicPr>
            <a:picLocks noGrp="1" noChangeAspect="1"/>
          </p:cNvPicPr>
          <p:nvPr>
            <p:ph type="pic" sz="quarter" idx="13"/>
          </p:nvPr>
        </p:nvPicPr>
        <p:blipFill rotWithShape="1">
          <a:blip r:embed="rId3">
            <a:alphaModFix amt="20000"/>
          </a:blip>
          <a:srcRect r="1" b="9956"/>
          <a:stretch/>
        </p:blipFill>
        <p:spPr>
          <a:xfrm>
            <a:off x="-8002" y="19052"/>
            <a:ext cx="6089447" cy="6858000"/>
          </a:xfrm>
          <a:prstGeom prst="rect">
            <a:avLst/>
          </a:prstGeom>
        </p:spPr>
      </p:pic>
      <p:sp>
        <p:nvSpPr>
          <p:cNvPr id="3" name="TextBox 2">
            <a:extLst>
              <a:ext uri="{FF2B5EF4-FFF2-40B4-BE49-F238E27FC236}">
                <a16:creationId xmlns:a16="http://schemas.microsoft.com/office/drawing/2014/main" id="{3845CD79-31B1-1CDD-E30B-A2BBC5D3AC5F}"/>
              </a:ext>
            </a:extLst>
          </p:cNvPr>
          <p:cNvSpPr txBox="1"/>
          <p:nvPr/>
        </p:nvSpPr>
        <p:spPr>
          <a:xfrm>
            <a:off x="6250546" y="1182230"/>
            <a:ext cx="6091286" cy="4154984"/>
          </a:xfrm>
          <a:prstGeom prst="rect">
            <a:avLst/>
          </a:prstGeom>
          <a:noFill/>
        </p:spPr>
        <p:txBody>
          <a:bodyPr wrap="square">
            <a:spAutoFit/>
          </a:bodyPr>
          <a:lstStyle/>
          <a:p>
            <a:r>
              <a:rPr lang="en-US" sz="2200" i="1" dirty="0">
                <a:effectLst/>
              </a:rPr>
              <a:t>[…]</a:t>
            </a:r>
          </a:p>
          <a:p>
            <a:endParaRPr lang="en-US" sz="2200" i="1" dirty="0">
              <a:effectLst/>
            </a:endParaRPr>
          </a:p>
          <a:p>
            <a:r>
              <a:rPr lang="en-US" sz="2200" i="1" dirty="0">
                <a:effectLst/>
              </a:rPr>
              <a:t>Then Abram bound the youth with belts and straps,</a:t>
            </a:r>
            <a:br>
              <a:rPr lang="en-US" sz="2200" i="1" dirty="0">
                <a:effectLst/>
              </a:rPr>
            </a:br>
            <a:r>
              <a:rPr lang="en-US" sz="2200" i="1" dirty="0">
                <a:effectLst/>
              </a:rPr>
              <a:t>and builded parapets and trenches there,</a:t>
            </a:r>
            <a:br>
              <a:rPr lang="en-US" sz="2200" i="1" dirty="0">
                <a:effectLst/>
              </a:rPr>
            </a:br>
            <a:r>
              <a:rPr lang="en-US" sz="2200" i="1" dirty="0">
                <a:effectLst/>
              </a:rPr>
              <a:t>And stretchèd forth the knife to slay his son.</a:t>
            </a:r>
            <a:br>
              <a:rPr lang="en-US" sz="2200" i="1" dirty="0">
                <a:effectLst/>
              </a:rPr>
            </a:br>
            <a:r>
              <a:rPr lang="en-US" sz="2200" i="1" dirty="0">
                <a:effectLst/>
              </a:rPr>
              <a:t>When lo! an angel called him out of heaven,</a:t>
            </a:r>
            <a:br>
              <a:rPr lang="en-US" sz="2200" i="1" dirty="0">
                <a:effectLst/>
              </a:rPr>
            </a:br>
            <a:r>
              <a:rPr lang="en-US" sz="2200" i="1" dirty="0">
                <a:effectLst/>
              </a:rPr>
              <a:t>Saying, Lay not thy hand upon the lad, </a:t>
            </a:r>
          </a:p>
          <a:p>
            <a:r>
              <a:rPr lang="en-US" sz="2200" i="1" dirty="0">
                <a:effectLst/>
              </a:rPr>
              <a:t>[…]</a:t>
            </a:r>
            <a:br>
              <a:rPr lang="en-US" sz="2200" i="1" dirty="0">
                <a:effectLst/>
              </a:rPr>
            </a:br>
            <a:r>
              <a:rPr lang="en-US" sz="2200" i="1" dirty="0">
                <a:effectLst/>
              </a:rPr>
              <a:t>Offer the Ram of Pride instead of him.</a:t>
            </a:r>
            <a:br>
              <a:rPr lang="en-US" sz="2200" i="1" dirty="0">
                <a:effectLst/>
              </a:rPr>
            </a:br>
            <a:br>
              <a:rPr lang="en-US" sz="2200" i="1" dirty="0">
                <a:effectLst/>
              </a:rPr>
            </a:br>
            <a:r>
              <a:rPr lang="en-US" sz="2200" i="1" dirty="0">
                <a:effectLst/>
              </a:rPr>
              <a:t>But the old man would not so, but slew his son,</a:t>
            </a:r>
            <a:br>
              <a:rPr lang="en-US" sz="2200" i="1" dirty="0">
                <a:effectLst/>
              </a:rPr>
            </a:br>
            <a:r>
              <a:rPr lang="en-US" sz="2200" i="1" dirty="0">
                <a:effectLst/>
              </a:rPr>
              <a:t>And half the seed of Europe, one by one.</a:t>
            </a:r>
            <a:endParaRPr lang="en-US" sz="2200" dirty="0"/>
          </a:p>
        </p:txBody>
      </p:sp>
    </p:spTree>
    <p:extLst>
      <p:ext uri="{BB962C8B-B14F-4D97-AF65-F5344CB8AC3E}">
        <p14:creationId xmlns:p14="http://schemas.microsoft.com/office/powerpoint/2010/main" val="392886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539D7-C215-09E4-8AA9-F0559C027C23}"/>
              </a:ext>
            </a:extLst>
          </p:cNvPr>
          <p:cNvSpPr>
            <a:spLocks noGrp="1"/>
          </p:cNvSpPr>
          <p:nvPr>
            <p:ph type="title"/>
          </p:nvPr>
        </p:nvSpPr>
        <p:spPr>
          <a:xfrm>
            <a:off x="5297762" y="329184"/>
            <a:ext cx="6251110" cy="1783080"/>
          </a:xfrm>
        </p:spPr>
        <p:txBody>
          <a:bodyPr vert="horz" lIns="91440" tIns="45720" rIns="91440" bIns="45720" rtlCol="0" anchor="b">
            <a:normAutofit fontScale="90000"/>
          </a:bodyPr>
          <a:lstStyle/>
          <a:p>
            <a:r>
              <a:rPr lang="en-US" sz="6000" dirty="0">
                <a:solidFill>
                  <a:schemeClr val="tx1"/>
                </a:solidFill>
              </a:rPr>
              <a:t>World War I:</a:t>
            </a:r>
            <a:br>
              <a:rPr lang="en-US" sz="5400" dirty="0">
                <a:solidFill>
                  <a:schemeClr val="tx1"/>
                </a:solidFill>
              </a:rPr>
            </a:br>
            <a:r>
              <a:rPr lang="en-US" sz="3600" dirty="0">
                <a:solidFill>
                  <a:schemeClr val="tx1"/>
                </a:solidFill>
              </a:rPr>
              <a:t>“doomed youth led blindly to the slaughter by cruel age” </a:t>
            </a:r>
            <a:r>
              <a:rPr lang="en-US" sz="2000" dirty="0">
                <a:solidFill>
                  <a:schemeClr val="tx1"/>
                </a:solidFill>
              </a:rPr>
              <a:t>(</a:t>
            </a:r>
            <a:r>
              <a:rPr lang="en-US" sz="2000" dirty="0">
                <a:solidFill>
                  <a:schemeClr val="tx1"/>
                </a:solidFill>
                <a:effectLst/>
                <a:ea typeface="Times New Roman" panose="02020603050405020304" pitchFamily="18" charset="0"/>
              </a:rPr>
              <a:t>WOHL, 106)</a:t>
            </a:r>
            <a:endParaRPr lang="en-US" sz="2000" dirty="0">
              <a:solidFill>
                <a:schemeClr val="tx1"/>
              </a:solidFill>
            </a:endParaRPr>
          </a:p>
        </p:txBody>
      </p:sp>
      <p:pic>
        <p:nvPicPr>
          <p:cNvPr id="18" name="Picture 17">
            <a:extLst>
              <a:ext uri="{FF2B5EF4-FFF2-40B4-BE49-F238E27FC236}">
                <a16:creationId xmlns:a16="http://schemas.microsoft.com/office/drawing/2014/main" id="{5777B98B-FA69-FFA1-9A19-9ECD198243D9}"/>
              </a:ext>
            </a:extLst>
          </p:cNvPr>
          <p:cNvPicPr>
            <a:picLocks noChangeAspect="1"/>
          </p:cNvPicPr>
          <p:nvPr/>
        </p:nvPicPr>
        <p:blipFill rotWithShape="1">
          <a:blip r:embed="rId3"/>
          <a:srcRect l="16362" r="4543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4">
            <a:extLst>
              <a:ext uri="{FF2B5EF4-FFF2-40B4-BE49-F238E27FC236}">
                <a16:creationId xmlns:a16="http://schemas.microsoft.com/office/drawing/2014/main" id="{80086182-C3DA-A1EB-BF56-AF9BA45603CB}"/>
              </a:ext>
            </a:extLst>
          </p:cNvPr>
          <p:cNvSpPr>
            <a:spLocks noGrp="1"/>
          </p:cNvSpPr>
          <p:nvPr>
            <p:ph idx="1"/>
          </p:nvPr>
        </p:nvSpPr>
        <p:spPr>
          <a:xfrm>
            <a:off x="5297762" y="2279561"/>
            <a:ext cx="6251110" cy="3910927"/>
          </a:xfrm>
        </p:spPr>
        <p:txBody>
          <a:bodyPr vert="horz" lIns="91440" tIns="45720" rIns="91440" bIns="45720" rtlCol="0">
            <a:normAutofit/>
          </a:bodyPr>
          <a:lstStyle/>
          <a:p>
            <a:endParaRPr lang="en-US" sz="2200" dirty="0"/>
          </a:p>
          <a:p>
            <a:pPr marL="342900" indent="-342900">
              <a:buFont typeface="Arial" panose="020B0604020202020204" pitchFamily="34" charset="0"/>
              <a:buChar char="•"/>
            </a:pPr>
            <a:r>
              <a:rPr lang="en-US" sz="2200" dirty="0"/>
              <a:t>Emphasis on title: “Old Man” vs. “The Young”</a:t>
            </a:r>
          </a:p>
          <a:p>
            <a:pPr lvl="1" indent="0">
              <a:buNone/>
            </a:pPr>
            <a:endParaRPr lang="en-US" sz="2200" dirty="0"/>
          </a:p>
          <a:p>
            <a:pPr marL="342900" indent="-342900">
              <a:buFont typeface="Arial" panose="020B0604020202020204" pitchFamily="34" charset="0"/>
              <a:buChar char="•"/>
            </a:pPr>
            <a:r>
              <a:rPr lang="en-US" sz="2200" dirty="0"/>
              <a:t>“Belt,” “Straps,” “Trenches,” and World War I</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Slaying of Isaac </a:t>
            </a:r>
            <a:r>
              <a:rPr lang="en-US" sz="2200" i="1" dirty="0"/>
              <a:t>and </a:t>
            </a:r>
            <a:r>
              <a:rPr lang="en-US" sz="2200" dirty="0"/>
              <a:t>“seed of Europe”</a:t>
            </a:r>
          </a:p>
          <a:p>
            <a:pPr marL="342900" indent="-342900">
              <a:buFont typeface="Arial" panose="020B0604020202020204" pitchFamily="34" charset="0"/>
              <a:buChar char="•"/>
            </a:pPr>
            <a:endParaRPr lang="en-US" sz="2200" dirty="0"/>
          </a:p>
          <a:p>
            <a:endParaRPr lang="en-US" sz="2200" dirty="0"/>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1124607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A386613E-9028-9002-5B0F-18E87AF510F1}"/>
              </a:ext>
            </a:extLst>
          </p:cNvPr>
          <p:cNvPicPr>
            <a:picLocks noGrp="1" noChangeAspect="1"/>
          </p:cNvPicPr>
          <p:nvPr>
            <p:ph type="pic" sz="quarter" idx="13"/>
          </p:nvPr>
        </p:nvPicPr>
        <p:blipFill>
          <a:blip r:embed="rId3"/>
          <a:srcRect l="8618" r="8618"/>
          <a:stretch/>
        </p:blipFill>
        <p:spPr>
          <a:xfrm>
            <a:off x="3523488" y="10"/>
            <a:ext cx="8668512" cy="6857990"/>
          </a:xfrm>
          <a:prstGeom prst="rect">
            <a:avLst/>
          </a:prstGeom>
        </p:spPr>
      </p:pic>
      <p:sp>
        <p:nvSpPr>
          <p:cNvPr id="50" name="Rectangle 4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3200" dirty="0">
                <a:solidFill>
                  <a:schemeClr val="tx1"/>
                </a:solidFill>
              </a:rPr>
              <a:t>Leonard Cohen</a:t>
            </a:r>
          </a:p>
        </p:txBody>
      </p:sp>
      <p:sp>
        <p:nvSpPr>
          <p:cNvPr id="52" name="Rectangle 5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371094" y="2718054"/>
            <a:ext cx="3785270" cy="3207258"/>
          </a:xfrm>
        </p:spPr>
        <p:txBody>
          <a:bodyPr vert="horz" lIns="91440" tIns="45720" rIns="91440" bIns="45720" rtlCol="0" anchor="t">
            <a:noAutofit/>
          </a:bodyPr>
          <a:lstStyle/>
          <a:p>
            <a:pPr marL="400050" marR="0" lvl="0" indent="-285750">
              <a:buFont typeface="Arial" panose="020B0604020202020204" pitchFamily="34" charset="0"/>
              <a:buChar char="•"/>
            </a:pPr>
            <a:r>
              <a:rPr lang="en-US" sz="2200" dirty="0">
                <a:effectLst/>
              </a:rPr>
              <a:t>1934 – 2016</a:t>
            </a:r>
          </a:p>
          <a:p>
            <a:pPr marL="114300" marR="0" lvl="0"/>
            <a:endParaRPr lang="en-US" sz="2200" dirty="0"/>
          </a:p>
          <a:p>
            <a:pPr marL="400050" marR="0" lvl="0" indent="-285750">
              <a:buFont typeface="Arial" panose="020B0604020202020204" pitchFamily="34" charset="0"/>
              <a:buChar char="•"/>
            </a:pPr>
            <a:r>
              <a:rPr lang="en-US" sz="2200" dirty="0">
                <a:effectLst/>
              </a:rPr>
              <a:t>Born in Montreal, Canada</a:t>
            </a:r>
          </a:p>
          <a:p>
            <a:pPr marL="114300" marR="0" lvl="0"/>
            <a:endParaRPr lang="en-US" sz="2200" dirty="0">
              <a:effectLst/>
            </a:endParaRPr>
          </a:p>
          <a:p>
            <a:pPr marL="400050" indent="-285750">
              <a:buFont typeface="Arial" panose="020B0604020202020204" pitchFamily="34" charset="0"/>
              <a:buChar char="•"/>
            </a:pPr>
            <a:r>
              <a:rPr lang="en-US" sz="2200" dirty="0"/>
              <a:t>1960s, Protest, and Vietnam</a:t>
            </a:r>
          </a:p>
          <a:p>
            <a:pPr marL="114300"/>
            <a:endParaRPr lang="en-US" sz="2200" dirty="0"/>
          </a:p>
          <a:p>
            <a:pPr marL="400050" marR="0" lvl="0" indent="-285750">
              <a:buFont typeface="Arial" panose="020B0604020202020204" pitchFamily="34" charset="0"/>
              <a:buChar char="•"/>
            </a:pPr>
            <a:r>
              <a:rPr lang="en-US" sz="2200" dirty="0"/>
              <a:t>Yom Kippur Protest 1973</a:t>
            </a:r>
            <a:endParaRPr lang="en-US" sz="2200" dirty="0">
              <a:effectLst/>
            </a:endParaRPr>
          </a:p>
        </p:txBody>
      </p:sp>
    </p:spTree>
    <p:extLst>
      <p:ext uri="{BB962C8B-B14F-4D97-AF65-F5344CB8AC3E}">
        <p14:creationId xmlns:p14="http://schemas.microsoft.com/office/powerpoint/2010/main" val="173265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8" name="Freeform: Shape 30">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2">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 picture containing person, group, outdoor, posing&#10;&#10;Description automatically generated">
            <a:extLst>
              <a:ext uri="{FF2B5EF4-FFF2-40B4-BE49-F238E27FC236}">
                <a16:creationId xmlns:a16="http://schemas.microsoft.com/office/drawing/2014/main" id="{693B8711-1EE3-CABA-3506-AD781A3A3C35}"/>
              </a:ext>
            </a:extLst>
          </p:cNvPr>
          <p:cNvPicPr>
            <a:picLocks noChangeAspect="1"/>
          </p:cNvPicPr>
          <p:nvPr/>
        </p:nvPicPr>
        <p:blipFill rotWithShape="1">
          <a:blip r:embed="rId3"/>
          <a:srcRect t="12091" r="-1" b="37805"/>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40" name="Freeform: Shape 34">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3C76FC10-6058-6E4A-3044-2D3BECDF497C}"/>
              </a:ext>
            </a:extLst>
          </p:cNvPr>
          <p:cNvSpPr>
            <a:spLocks noGrp="1"/>
          </p:cNvSpPr>
          <p:nvPr>
            <p:ph type="ftr" sz="quarter" idx="11"/>
          </p:nvPr>
        </p:nvSpPr>
        <p:spPr>
          <a:xfrm>
            <a:off x="154712" y="1421476"/>
            <a:ext cx="2278006" cy="4015047"/>
          </a:xfrm>
        </p:spPr>
        <p:txBody>
          <a:bodyPr>
            <a:normAutofit/>
          </a:bodyPr>
          <a:lstStyle/>
          <a:p>
            <a:pPr algn="l">
              <a:spcAft>
                <a:spcPts val="600"/>
              </a:spcAft>
            </a:pPr>
            <a:r>
              <a:rPr lang="en-US" sz="2400" i="1" dirty="0">
                <a:solidFill>
                  <a:schemeClr val="tx1">
                    <a:lumMod val="75000"/>
                    <a:lumOff val="25000"/>
                  </a:schemeClr>
                </a:solidFill>
              </a:rPr>
              <a:t>In the Sinai Desert,</a:t>
            </a:r>
          </a:p>
          <a:p>
            <a:pPr algn="l">
              <a:spcAft>
                <a:spcPts val="600"/>
              </a:spcAft>
            </a:pPr>
            <a:r>
              <a:rPr lang="en-US" sz="2400" i="1" dirty="0">
                <a:solidFill>
                  <a:schemeClr val="tx1">
                    <a:lumMod val="75000"/>
                    <a:lumOff val="25000"/>
                  </a:schemeClr>
                </a:solidFill>
              </a:rPr>
              <a:t>1973       </a:t>
            </a:r>
          </a:p>
          <a:p>
            <a:pPr algn="l">
              <a:spcAft>
                <a:spcPts val="600"/>
              </a:spcAft>
            </a:pPr>
            <a:r>
              <a:rPr lang="en-US" sz="1600" i="1" dirty="0">
                <a:solidFill>
                  <a:schemeClr val="tx1">
                    <a:lumMod val="75000"/>
                    <a:lumOff val="25000"/>
                  </a:schemeClr>
                </a:solidFill>
              </a:rPr>
              <a:t>(Isaac </a:t>
            </a:r>
            <a:r>
              <a:rPr lang="en-US" sz="1600" i="1" dirty="0" err="1">
                <a:solidFill>
                  <a:schemeClr val="tx1">
                    <a:lumMod val="75000"/>
                    <a:lumOff val="25000"/>
                  </a:schemeClr>
                </a:solidFill>
              </a:rPr>
              <a:t>Shokal</a:t>
            </a:r>
            <a:r>
              <a:rPr lang="en-US" sz="1600" i="1" dirty="0">
                <a:solidFill>
                  <a:schemeClr val="tx1">
                    <a:lumMod val="75000"/>
                    <a:lumOff val="25000"/>
                  </a:schemeClr>
                </a:solidFill>
              </a:rPr>
              <a:t>)</a:t>
            </a:r>
          </a:p>
        </p:txBody>
      </p:sp>
    </p:spTree>
    <p:extLst>
      <p:ext uri="{BB962C8B-B14F-4D97-AF65-F5344CB8AC3E}">
        <p14:creationId xmlns:p14="http://schemas.microsoft.com/office/powerpoint/2010/main" val="307471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1422154" y="3316314"/>
            <a:ext cx="4567686" cy="3220382"/>
          </a:xfrm>
        </p:spPr>
        <p:txBody>
          <a:bodyPr vert="horz" lIns="91440" tIns="45720" rIns="91440" bIns="45720" rtlCol="0" anchor="t">
            <a:normAutofit/>
          </a:bodyPr>
          <a:lstStyle/>
          <a:p>
            <a:pPr marR="0" lvl="0" algn="r">
              <a:spcAft>
                <a:spcPts val="0"/>
              </a:spcAft>
            </a:pPr>
            <a:br>
              <a:rPr lang="en-US" sz="4800" dirty="0">
                <a:solidFill>
                  <a:srgbClr val="FFFFFF"/>
                </a:solidFill>
                <a:effectLst/>
              </a:rPr>
            </a:br>
            <a:r>
              <a:rPr lang="en-US" sz="4800" b="1" dirty="0">
                <a:solidFill>
                  <a:srgbClr val="FFFFFF"/>
                </a:solidFill>
                <a:effectLst/>
              </a:rPr>
              <a:t>“</a:t>
            </a:r>
            <a:r>
              <a:rPr lang="en-US" sz="4800" b="1" dirty="0">
                <a:solidFill>
                  <a:srgbClr val="FFFFFF"/>
                </a:solidFill>
              </a:rPr>
              <a:t>Story of </a:t>
            </a:r>
            <a:br>
              <a:rPr lang="en-US" sz="4800" b="1" dirty="0">
                <a:solidFill>
                  <a:srgbClr val="FFFFFF"/>
                </a:solidFill>
              </a:rPr>
            </a:br>
            <a:r>
              <a:rPr lang="en-US" sz="4800" b="1" dirty="0">
                <a:solidFill>
                  <a:srgbClr val="FFFFFF"/>
                </a:solidFill>
              </a:rPr>
              <a:t>Isaac</a:t>
            </a:r>
            <a:r>
              <a:rPr lang="en-US" sz="4800" b="1" dirty="0">
                <a:solidFill>
                  <a:srgbClr val="FFFFFF"/>
                </a:solidFill>
                <a:effectLst/>
              </a:rPr>
              <a:t>”</a:t>
            </a:r>
            <a:br>
              <a:rPr lang="en-US" sz="4800" b="1" dirty="0">
                <a:solidFill>
                  <a:srgbClr val="FFFFFF"/>
                </a:solidFill>
                <a:effectLst/>
              </a:rPr>
            </a:br>
            <a:r>
              <a:rPr lang="en-US" sz="4800" b="1" dirty="0">
                <a:solidFill>
                  <a:srgbClr val="FFFFFF"/>
                </a:solidFill>
                <a:effectLst/>
              </a:rPr>
              <a:t>(1969)</a:t>
            </a:r>
          </a:p>
        </p:txBody>
      </p:sp>
      <p:pic>
        <p:nvPicPr>
          <p:cNvPr id="9" name="Picture Placeholder 8">
            <a:extLst>
              <a:ext uri="{FF2B5EF4-FFF2-40B4-BE49-F238E27FC236}">
                <a16:creationId xmlns:a16="http://schemas.microsoft.com/office/drawing/2014/main" id="{78C6FF76-8C51-14C6-A313-A8D2994F2F0F}"/>
              </a:ext>
            </a:extLst>
          </p:cNvPr>
          <p:cNvPicPr>
            <a:picLocks noGrp="1" noChangeAspect="1"/>
          </p:cNvPicPr>
          <p:nvPr>
            <p:ph idx="1"/>
          </p:nvPr>
        </p:nvPicPr>
        <p:blipFill>
          <a:blip r:embed="rId3">
            <a:alphaModFix amt="20000"/>
          </a:blip>
          <a:srcRect l="5737" r="5737"/>
          <a:stretch/>
        </p:blipFill>
        <p:spPr>
          <a:xfrm>
            <a:off x="864425" y="0"/>
            <a:ext cx="6089448" cy="6857997"/>
          </a:xfrm>
          <a:prstGeom prst="rect">
            <a:avLst/>
          </a:prstGeom>
        </p:spPr>
      </p:pic>
      <p:sp>
        <p:nvSpPr>
          <p:cNvPr id="3" name="TextBox 2">
            <a:extLst>
              <a:ext uri="{FF2B5EF4-FFF2-40B4-BE49-F238E27FC236}">
                <a16:creationId xmlns:a16="http://schemas.microsoft.com/office/drawing/2014/main" id="{E33FBC98-602A-7E71-EAE5-AA40FFA55369}"/>
              </a:ext>
            </a:extLst>
          </p:cNvPr>
          <p:cNvSpPr txBox="1"/>
          <p:nvPr/>
        </p:nvSpPr>
        <p:spPr>
          <a:xfrm>
            <a:off x="7361582" y="161512"/>
            <a:ext cx="3923538" cy="6740307"/>
          </a:xfrm>
          <a:prstGeom prst="rect">
            <a:avLst/>
          </a:prstGeom>
          <a:noFill/>
        </p:spPr>
        <p:txBody>
          <a:bodyPr wrap="square">
            <a:spAutoFit/>
          </a:bodyPr>
          <a:lstStyle/>
          <a:p>
            <a:r>
              <a:rPr lang="en-US" sz="2200" i="1" dirty="0">
                <a:effectLst/>
              </a:rPr>
              <a:t>[…]</a:t>
            </a:r>
          </a:p>
          <a:p>
            <a:endParaRPr lang="en-US" sz="2200" i="1" dirty="0">
              <a:effectLst/>
            </a:endParaRPr>
          </a:p>
          <a:p>
            <a:r>
              <a:rPr lang="en-US" sz="2200" i="1" dirty="0">
                <a:effectLst/>
              </a:rPr>
              <a:t>You who build the altars now</a:t>
            </a:r>
            <a:br>
              <a:rPr lang="en-US" sz="2200" i="1" dirty="0">
                <a:effectLst/>
              </a:rPr>
            </a:br>
            <a:r>
              <a:rPr lang="en-US" sz="2200" i="1" dirty="0">
                <a:effectLst/>
              </a:rPr>
              <a:t>To sacrifice these children</a:t>
            </a:r>
            <a:br>
              <a:rPr lang="en-US" sz="2200" i="1" dirty="0">
                <a:effectLst/>
              </a:rPr>
            </a:br>
            <a:r>
              <a:rPr lang="en-US" sz="2200" i="1" dirty="0">
                <a:effectLst/>
              </a:rPr>
              <a:t>You must not do it anymore</a:t>
            </a:r>
            <a:br>
              <a:rPr lang="en-US" sz="2200" i="1" dirty="0">
                <a:effectLst/>
              </a:rPr>
            </a:br>
            <a:r>
              <a:rPr lang="en-US" sz="2200" i="1" dirty="0">
                <a:effectLst/>
              </a:rPr>
              <a:t>A scheme is not a vision</a:t>
            </a:r>
            <a:br>
              <a:rPr lang="en-US" sz="2200" i="1" dirty="0">
                <a:effectLst/>
              </a:rPr>
            </a:br>
            <a:r>
              <a:rPr lang="en-US" sz="2200" i="1" dirty="0">
                <a:effectLst/>
              </a:rPr>
              <a:t>You never have been tempted</a:t>
            </a:r>
            <a:br>
              <a:rPr lang="en-US" sz="2200" i="1" dirty="0">
                <a:effectLst/>
              </a:rPr>
            </a:br>
            <a:r>
              <a:rPr lang="en-US" sz="2200" i="1" dirty="0">
                <a:effectLst/>
              </a:rPr>
              <a:t>By a demon or a god</a:t>
            </a:r>
            <a:br>
              <a:rPr lang="en-US" sz="2200" i="1" dirty="0">
                <a:effectLst/>
              </a:rPr>
            </a:br>
            <a:br>
              <a:rPr lang="en-US" sz="2200" i="1" dirty="0">
                <a:effectLst/>
              </a:rPr>
            </a:br>
            <a:r>
              <a:rPr lang="en-US" sz="2200" i="1" dirty="0">
                <a:effectLst/>
              </a:rPr>
              <a:t>You who stand above them now</a:t>
            </a:r>
            <a:br>
              <a:rPr lang="en-US" sz="2200" i="1" dirty="0">
                <a:effectLst/>
              </a:rPr>
            </a:br>
            <a:r>
              <a:rPr lang="en-US" sz="2200" i="1" dirty="0">
                <a:effectLst/>
              </a:rPr>
              <a:t>Your hatchets blunt and bloody</a:t>
            </a:r>
            <a:br>
              <a:rPr lang="en-US" sz="2200" i="1" dirty="0">
                <a:effectLst/>
              </a:rPr>
            </a:br>
            <a:r>
              <a:rPr lang="en-US" sz="2200" i="1" dirty="0">
                <a:effectLst/>
              </a:rPr>
              <a:t>You were not there before</a:t>
            </a:r>
            <a:br>
              <a:rPr lang="en-US" sz="2200" i="1" dirty="0">
                <a:effectLst/>
              </a:rPr>
            </a:br>
            <a:r>
              <a:rPr lang="en-US" sz="2200" i="1" dirty="0">
                <a:effectLst/>
              </a:rPr>
              <a:t>When I lay upon a mountain</a:t>
            </a:r>
            <a:br>
              <a:rPr lang="en-US" sz="2200" i="1" dirty="0">
                <a:effectLst/>
              </a:rPr>
            </a:br>
            <a:r>
              <a:rPr lang="en-US" sz="2200" i="1" dirty="0">
                <a:effectLst/>
              </a:rPr>
              <a:t>And my father's hand was trembling</a:t>
            </a:r>
            <a:br>
              <a:rPr lang="en-US" sz="2200" i="1" dirty="0">
                <a:effectLst/>
              </a:rPr>
            </a:br>
            <a:r>
              <a:rPr lang="en-US" sz="2200" i="1" dirty="0">
                <a:effectLst/>
              </a:rPr>
              <a:t>With the beauty of the word </a:t>
            </a:r>
          </a:p>
          <a:p>
            <a:endParaRPr lang="en-US" sz="2200" i="1" dirty="0"/>
          </a:p>
          <a:p>
            <a:r>
              <a:rPr lang="en-US" sz="2200" i="1" dirty="0">
                <a:effectLst/>
              </a:rPr>
              <a:t>[…]</a:t>
            </a:r>
          </a:p>
          <a:p>
            <a:br>
              <a:rPr lang="en-US" dirty="0"/>
            </a:br>
            <a:endParaRPr lang="en-US" i="1" dirty="0"/>
          </a:p>
        </p:txBody>
      </p:sp>
    </p:spTree>
    <p:extLst>
      <p:ext uri="{BB962C8B-B14F-4D97-AF65-F5344CB8AC3E}">
        <p14:creationId xmlns:p14="http://schemas.microsoft.com/office/powerpoint/2010/main" val="1916367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539D7-C215-09E4-8AA9-F0559C027C23}"/>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dirty="0">
                <a:solidFill>
                  <a:schemeClr val="tx1"/>
                </a:solidFill>
              </a:rPr>
              <a:t>Beyond Vietnam?</a:t>
            </a:r>
            <a:br>
              <a:rPr lang="en-US" sz="5400" dirty="0">
                <a:solidFill>
                  <a:schemeClr val="tx1"/>
                </a:solidFill>
              </a:rPr>
            </a:br>
            <a:r>
              <a:rPr lang="en-US" sz="3200" dirty="0">
                <a:solidFill>
                  <a:schemeClr val="tx1"/>
                </a:solidFill>
              </a:rPr>
              <a:t>Sacrifice and Corrupt Human Nature</a:t>
            </a:r>
            <a:endParaRPr lang="en-US" sz="5400" dirty="0">
              <a:solidFill>
                <a:schemeClr val="tx1"/>
              </a:solidFill>
            </a:endParaRPr>
          </a:p>
        </p:txBody>
      </p:sp>
      <p:pic>
        <p:nvPicPr>
          <p:cNvPr id="18" name="Picture 17">
            <a:extLst>
              <a:ext uri="{FF2B5EF4-FFF2-40B4-BE49-F238E27FC236}">
                <a16:creationId xmlns:a16="http://schemas.microsoft.com/office/drawing/2014/main" id="{5777B98B-FA69-FFA1-9A19-9ECD198243D9}"/>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0"/>
                    </a14:imgEffect>
                  </a14:imgLayer>
                </a14:imgProps>
              </a:ext>
            </a:extLst>
          </a:blip>
          <a:srcRect t="1120" b="112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4">
            <a:extLst>
              <a:ext uri="{FF2B5EF4-FFF2-40B4-BE49-F238E27FC236}">
                <a16:creationId xmlns:a16="http://schemas.microsoft.com/office/drawing/2014/main" id="{80086182-C3DA-A1EB-BF56-AF9BA45603CB}"/>
              </a:ext>
            </a:extLst>
          </p:cNvPr>
          <p:cNvSpPr>
            <a:spLocks noGrp="1"/>
          </p:cNvSpPr>
          <p:nvPr>
            <p:ph idx="1"/>
          </p:nvPr>
        </p:nvSpPr>
        <p:spPr>
          <a:xfrm>
            <a:off x="5297762" y="2706624"/>
            <a:ext cx="6251110" cy="3483864"/>
          </a:xfrm>
        </p:spPr>
        <p:txBody>
          <a:bodyPr vert="horz" lIns="91440" tIns="45720" rIns="91440" bIns="45720" rtlCol="0">
            <a:normAutofit lnSpcReduction="10000"/>
          </a:bodyPr>
          <a:lstStyle/>
          <a:p>
            <a:r>
              <a:rPr lang="en-US" sz="2200" dirty="0"/>
              <a:t>“I was careful in that song to try and put it beyond the pure, beyond the simple, anti-war protest, that it also is. Because […] it isn't necessarily for war that we're willing to sacrifice each other. We'll get some idea - some magnificent idea - that we're willing to sacrifice each other for; it doesn't necessarily have to involve an opponent or an ideology, but human beings </a:t>
            </a:r>
            <a:r>
              <a:rPr lang="en-US" sz="2200" b="1" dirty="0"/>
              <a:t>being what they are </a:t>
            </a:r>
            <a:r>
              <a:rPr lang="en-US" sz="2200" dirty="0"/>
              <a:t>we're always going to set up people to die for some absurd situation that we define as important.” 									</a:t>
            </a:r>
            <a:r>
              <a:rPr lang="en-US" sz="1600" dirty="0"/>
              <a:t>(Interview with 					John Mackenna)</a:t>
            </a:r>
          </a:p>
        </p:txBody>
      </p:sp>
    </p:spTree>
    <p:extLst>
      <p:ext uri="{BB962C8B-B14F-4D97-AF65-F5344CB8AC3E}">
        <p14:creationId xmlns:p14="http://schemas.microsoft.com/office/powerpoint/2010/main" val="3933738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A386613E-9028-9002-5B0F-18E87AF510F1}"/>
              </a:ext>
            </a:extLst>
          </p:cNvPr>
          <p:cNvPicPr>
            <a:picLocks noGrp="1" noChangeAspect="1"/>
          </p:cNvPicPr>
          <p:nvPr>
            <p:ph type="pic" sz="quarter" idx="13"/>
          </p:nvPr>
        </p:nvPicPr>
        <p:blipFill>
          <a:blip r:embed="rId3"/>
          <a:srcRect t="18362" b="18362"/>
          <a:stretch/>
        </p:blipFill>
        <p:spPr>
          <a:xfrm>
            <a:off x="3523488" y="10"/>
            <a:ext cx="8668512" cy="6857990"/>
          </a:xfrm>
          <a:prstGeom prst="rect">
            <a:avLst/>
          </a:prstGeom>
        </p:spPr>
      </p:pic>
      <p:sp>
        <p:nvSpPr>
          <p:cNvPr id="50" name="Rectangle 4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3200" dirty="0">
                <a:solidFill>
                  <a:schemeClr val="tx1"/>
                </a:solidFill>
              </a:rPr>
              <a:t>Anthony Hecht</a:t>
            </a:r>
          </a:p>
        </p:txBody>
      </p:sp>
      <p:sp>
        <p:nvSpPr>
          <p:cNvPr id="52" name="Rectangle 5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371093" y="2718054"/>
            <a:ext cx="4046527" cy="3207258"/>
          </a:xfrm>
        </p:spPr>
        <p:txBody>
          <a:bodyPr vert="horz" lIns="91440" tIns="45720" rIns="91440" bIns="45720" rtlCol="0" anchor="t">
            <a:normAutofit lnSpcReduction="10000"/>
          </a:bodyPr>
          <a:lstStyle/>
          <a:p>
            <a:pPr marL="400050" marR="0" lvl="0" indent="-285750">
              <a:buFont typeface="Arial" panose="020B0604020202020204" pitchFamily="34" charset="0"/>
              <a:buChar char="•"/>
            </a:pPr>
            <a:r>
              <a:rPr lang="en-US" sz="2200" dirty="0">
                <a:effectLst/>
              </a:rPr>
              <a:t>1923 – 2004</a:t>
            </a:r>
          </a:p>
          <a:p>
            <a:pPr marL="400050" marR="0" lvl="0" indent="-285750">
              <a:buFont typeface="Arial" panose="020B0604020202020204" pitchFamily="34" charset="0"/>
              <a:buChar char="•"/>
            </a:pPr>
            <a:r>
              <a:rPr lang="en-US" sz="2200" dirty="0"/>
              <a:t>Born in New York City</a:t>
            </a:r>
          </a:p>
          <a:p>
            <a:pPr marL="400050" marR="0" lvl="0" indent="-285750">
              <a:buFont typeface="Arial" panose="020B0604020202020204" pitchFamily="34" charset="0"/>
              <a:buChar char="•"/>
            </a:pPr>
            <a:r>
              <a:rPr lang="en-US" sz="2200" dirty="0"/>
              <a:t>World War II</a:t>
            </a:r>
          </a:p>
          <a:p>
            <a:pPr marL="1085850" lvl="1" indent="-285750"/>
            <a:r>
              <a:rPr lang="en-US" sz="2200" dirty="0"/>
              <a:t>Joins Army Reserves 1943</a:t>
            </a:r>
          </a:p>
          <a:p>
            <a:pPr marL="1085850" lvl="1" indent="-285750"/>
            <a:r>
              <a:rPr lang="en-US" sz="2200" dirty="0"/>
              <a:t>Combat at European Front (February – June 1945)</a:t>
            </a:r>
            <a:endParaRPr lang="en-US" sz="2200" dirty="0">
              <a:effectLst/>
            </a:endParaRPr>
          </a:p>
          <a:p>
            <a:pPr marL="400050" marR="0" lvl="0" indent="-285750">
              <a:buFont typeface="Arial" panose="020B0604020202020204" pitchFamily="34" charset="0"/>
              <a:buChar char="•"/>
            </a:pPr>
            <a:r>
              <a:rPr lang="en-US" sz="2200" dirty="0"/>
              <a:t>Liberation of </a:t>
            </a:r>
            <a:r>
              <a:rPr lang="en-US" sz="2200" dirty="0">
                <a:effectLst/>
                <a:ea typeface="Calibri" panose="020F0502020204030204" pitchFamily="34" charset="0"/>
              </a:rPr>
              <a:t>Flossenbürg </a:t>
            </a:r>
            <a:endParaRPr lang="en-US" sz="2200" dirty="0">
              <a:effectLst/>
            </a:endParaRPr>
          </a:p>
          <a:p>
            <a:pPr marL="114300" marR="0" lvl="0"/>
            <a:endParaRPr lang="en-US" sz="1700" dirty="0">
              <a:effectLst/>
            </a:endParaRPr>
          </a:p>
        </p:txBody>
      </p:sp>
    </p:spTree>
    <p:extLst>
      <p:ext uri="{BB962C8B-B14F-4D97-AF65-F5344CB8AC3E}">
        <p14:creationId xmlns:p14="http://schemas.microsoft.com/office/powerpoint/2010/main" val="1763250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1069788" y="2654490"/>
            <a:ext cx="4567686" cy="1041747"/>
          </a:xfrm>
        </p:spPr>
        <p:txBody>
          <a:bodyPr vert="horz" lIns="91440" tIns="45720" rIns="91440" bIns="45720" rtlCol="0" anchor="t">
            <a:normAutofit fontScale="90000"/>
          </a:bodyPr>
          <a:lstStyle/>
          <a:p>
            <a:pPr marR="0" lvl="0" algn="r">
              <a:spcAft>
                <a:spcPts val="0"/>
              </a:spcAft>
            </a:pPr>
            <a:r>
              <a:rPr lang="en-US" sz="5300" dirty="0">
                <a:solidFill>
                  <a:srgbClr val="FFFFFF"/>
                </a:solidFill>
                <a:effectLst/>
              </a:rPr>
              <a:t>“Sacrifice”</a:t>
            </a:r>
            <a:br>
              <a:rPr lang="en-US" sz="5300" dirty="0">
                <a:solidFill>
                  <a:srgbClr val="FFFFFF"/>
                </a:solidFill>
                <a:effectLst/>
              </a:rPr>
            </a:br>
            <a:r>
              <a:rPr lang="en-US" sz="5300" dirty="0">
                <a:solidFill>
                  <a:srgbClr val="FFFFFF"/>
                </a:solidFill>
                <a:effectLst/>
              </a:rPr>
              <a:t>(2001)</a:t>
            </a:r>
            <a:br>
              <a:rPr lang="en-US" sz="4800" dirty="0">
                <a:solidFill>
                  <a:srgbClr val="FFFFFF"/>
                </a:solidFill>
                <a:effectLst/>
              </a:rPr>
            </a:br>
            <a:br>
              <a:rPr lang="en-US" sz="4800" dirty="0">
                <a:solidFill>
                  <a:srgbClr val="FFFFFF"/>
                </a:solidFill>
                <a:effectLst/>
              </a:rPr>
            </a:br>
            <a:endParaRPr lang="en-US" sz="4800" dirty="0">
              <a:solidFill>
                <a:srgbClr val="FFFFFF"/>
              </a:solidFill>
              <a:effectLst/>
            </a:endParaRPr>
          </a:p>
        </p:txBody>
      </p:sp>
      <p:pic>
        <p:nvPicPr>
          <p:cNvPr id="9" name="Picture Placeholder 8">
            <a:extLst>
              <a:ext uri="{FF2B5EF4-FFF2-40B4-BE49-F238E27FC236}">
                <a16:creationId xmlns:a16="http://schemas.microsoft.com/office/drawing/2014/main" id="{78C6FF76-8C51-14C6-A313-A8D2994F2F0F}"/>
              </a:ext>
            </a:extLst>
          </p:cNvPr>
          <p:cNvPicPr>
            <a:picLocks noGrp="1" noChangeAspect="1"/>
          </p:cNvPicPr>
          <p:nvPr>
            <p:ph idx="1"/>
          </p:nvPr>
        </p:nvPicPr>
        <p:blipFill>
          <a:blip r:embed="rId3">
            <a:alphaModFix amt="20000"/>
          </a:blip>
          <a:srcRect t="8205" b="8205"/>
          <a:stretch/>
        </p:blipFill>
        <p:spPr>
          <a:xfrm>
            <a:off x="-7521" y="0"/>
            <a:ext cx="6089448" cy="6857996"/>
          </a:xfrm>
          <a:prstGeom prst="rect">
            <a:avLst/>
          </a:prstGeom>
        </p:spPr>
      </p:pic>
      <p:sp>
        <p:nvSpPr>
          <p:cNvPr id="6" name="TextBox 5">
            <a:extLst>
              <a:ext uri="{FF2B5EF4-FFF2-40B4-BE49-F238E27FC236}">
                <a16:creationId xmlns:a16="http://schemas.microsoft.com/office/drawing/2014/main" id="{153C0489-D3A3-6843-20F1-A4EA358AC181}"/>
              </a:ext>
            </a:extLst>
          </p:cNvPr>
          <p:cNvSpPr txBox="1"/>
          <p:nvPr/>
        </p:nvSpPr>
        <p:spPr>
          <a:xfrm>
            <a:off x="8194021" y="2500614"/>
            <a:ext cx="2522929" cy="2062103"/>
          </a:xfrm>
          <a:prstGeom prst="rect">
            <a:avLst/>
          </a:prstGeom>
          <a:noFill/>
        </p:spPr>
        <p:txBody>
          <a:bodyPr wrap="square">
            <a:spAutoFit/>
          </a:bodyPr>
          <a:lstStyle/>
          <a:p>
            <a:pPr marL="400050" indent="-400050">
              <a:buAutoNum type="romanUcPeriod"/>
            </a:pPr>
            <a:r>
              <a:rPr lang="en-US" sz="2200" i="1" dirty="0">
                <a:effectLst/>
              </a:rPr>
              <a:t> ABRAHAM</a:t>
            </a:r>
          </a:p>
          <a:p>
            <a:pPr marL="400050" indent="-400050">
              <a:buAutoNum type="romanUcPeriod"/>
            </a:pPr>
            <a:endParaRPr lang="en-US" sz="2200" i="1" dirty="0">
              <a:effectLst/>
            </a:endParaRPr>
          </a:p>
          <a:p>
            <a:pPr marL="400050" indent="-400050">
              <a:buAutoNum type="romanUcPeriod"/>
            </a:pPr>
            <a:r>
              <a:rPr lang="en-US" sz="2200" i="1" dirty="0"/>
              <a:t> ISAAC</a:t>
            </a:r>
          </a:p>
          <a:p>
            <a:pPr marL="400050" indent="-400050">
              <a:buAutoNum type="romanUcPeriod"/>
            </a:pPr>
            <a:endParaRPr lang="en-US" sz="2200" i="1" dirty="0"/>
          </a:p>
          <a:p>
            <a:pPr marL="400050" indent="-400050">
              <a:buAutoNum type="romanUcPeriod"/>
            </a:pPr>
            <a:r>
              <a:rPr lang="en-US" sz="2200" i="1" dirty="0">
                <a:effectLst/>
              </a:rPr>
              <a:t> 1945</a:t>
            </a:r>
          </a:p>
          <a:p>
            <a:endParaRPr lang="en-US" i="1" dirty="0"/>
          </a:p>
        </p:txBody>
      </p:sp>
    </p:spTree>
    <p:extLst>
      <p:ext uri="{BB962C8B-B14F-4D97-AF65-F5344CB8AC3E}">
        <p14:creationId xmlns:p14="http://schemas.microsoft.com/office/powerpoint/2010/main" val="3414674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1069788" y="2654490"/>
            <a:ext cx="4567686" cy="1041747"/>
          </a:xfrm>
        </p:spPr>
        <p:txBody>
          <a:bodyPr vert="horz" lIns="91440" tIns="45720" rIns="91440" bIns="45720" rtlCol="0" anchor="t">
            <a:normAutofit fontScale="90000"/>
          </a:bodyPr>
          <a:lstStyle/>
          <a:p>
            <a:pPr marR="0" lvl="0" algn="r">
              <a:spcAft>
                <a:spcPts val="0"/>
              </a:spcAft>
            </a:pPr>
            <a:r>
              <a:rPr lang="en-US" sz="5300" dirty="0">
                <a:solidFill>
                  <a:srgbClr val="FFFFFF"/>
                </a:solidFill>
                <a:effectLst/>
              </a:rPr>
              <a:t>“Sacrifice”</a:t>
            </a:r>
            <a:br>
              <a:rPr lang="en-US" sz="5300" dirty="0">
                <a:solidFill>
                  <a:srgbClr val="FFFFFF"/>
                </a:solidFill>
                <a:effectLst/>
              </a:rPr>
            </a:br>
            <a:r>
              <a:rPr lang="en-US" sz="5300" dirty="0">
                <a:solidFill>
                  <a:srgbClr val="FFFFFF"/>
                </a:solidFill>
                <a:effectLst/>
              </a:rPr>
              <a:t>(2001)</a:t>
            </a:r>
            <a:br>
              <a:rPr lang="en-US" sz="4800" dirty="0">
                <a:solidFill>
                  <a:srgbClr val="FFFFFF"/>
                </a:solidFill>
                <a:effectLst/>
              </a:rPr>
            </a:br>
            <a:br>
              <a:rPr lang="en-US" sz="4800" dirty="0">
                <a:solidFill>
                  <a:srgbClr val="FFFFFF"/>
                </a:solidFill>
                <a:effectLst/>
              </a:rPr>
            </a:br>
            <a:endParaRPr lang="en-US" sz="4800" dirty="0">
              <a:solidFill>
                <a:srgbClr val="FFFFFF"/>
              </a:solidFill>
              <a:effectLst/>
            </a:endParaRPr>
          </a:p>
        </p:txBody>
      </p:sp>
      <p:pic>
        <p:nvPicPr>
          <p:cNvPr id="9" name="Picture Placeholder 8">
            <a:extLst>
              <a:ext uri="{FF2B5EF4-FFF2-40B4-BE49-F238E27FC236}">
                <a16:creationId xmlns:a16="http://schemas.microsoft.com/office/drawing/2014/main" id="{78C6FF76-8C51-14C6-A313-A8D2994F2F0F}"/>
              </a:ext>
            </a:extLst>
          </p:cNvPr>
          <p:cNvPicPr>
            <a:picLocks noGrp="1" noChangeAspect="1"/>
          </p:cNvPicPr>
          <p:nvPr>
            <p:ph idx="1"/>
          </p:nvPr>
        </p:nvPicPr>
        <p:blipFill>
          <a:blip r:embed="rId3">
            <a:alphaModFix amt="20000"/>
          </a:blip>
          <a:srcRect t="8205" b="8205"/>
          <a:stretch/>
        </p:blipFill>
        <p:spPr>
          <a:xfrm>
            <a:off x="-7521" y="0"/>
            <a:ext cx="6089448" cy="6857996"/>
          </a:xfrm>
          <a:prstGeom prst="rect">
            <a:avLst/>
          </a:prstGeom>
        </p:spPr>
      </p:pic>
      <p:sp>
        <p:nvSpPr>
          <p:cNvPr id="6" name="TextBox 5">
            <a:extLst>
              <a:ext uri="{FF2B5EF4-FFF2-40B4-BE49-F238E27FC236}">
                <a16:creationId xmlns:a16="http://schemas.microsoft.com/office/drawing/2014/main" id="{153C0489-D3A3-6843-20F1-A4EA358AC181}"/>
              </a:ext>
            </a:extLst>
          </p:cNvPr>
          <p:cNvSpPr txBox="1"/>
          <p:nvPr/>
        </p:nvSpPr>
        <p:spPr>
          <a:xfrm>
            <a:off x="6348397" y="790094"/>
            <a:ext cx="6104586" cy="4770537"/>
          </a:xfrm>
          <a:prstGeom prst="rect">
            <a:avLst/>
          </a:prstGeom>
          <a:noFill/>
        </p:spPr>
        <p:txBody>
          <a:bodyPr wrap="square">
            <a:spAutoFit/>
          </a:bodyPr>
          <a:lstStyle/>
          <a:p>
            <a:r>
              <a:rPr lang="en-US" sz="2200" i="1" dirty="0">
                <a:effectLst/>
              </a:rPr>
              <a:t>[…]</a:t>
            </a:r>
          </a:p>
          <a:p>
            <a:endParaRPr lang="en-US" sz="2200" i="1" dirty="0">
              <a:effectLst/>
            </a:endParaRPr>
          </a:p>
          <a:p>
            <a:r>
              <a:rPr lang="en-US" sz="2200" i="1" dirty="0">
                <a:effectLst/>
              </a:rPr>
              <a:t>It wasn’t charity. Perhaps mere prudence,</a:t>
            </a:r>
            <a:br>
              <a:rPr lang="en-US" sz="2200" i="1" dirty="0">
                <a:effectLst/>
              </a:rPr>
            </a:br>
            <a:r>
              <a:rPr lang="en-US" sz="2200" i="1" dirty="0">
                <a:effectLst/>
              </a:rPr>
              <a:t>Saving a valuable round of ammunition</a:t>
            </a:r>
            <a:br>
              <a:rPr lang="en-US" sz="2200" i="1" dirty="0">
                <a:effectLst/>
              </a:rPr>
            </a:br>
            <a:r>
              <a:rPr lang="en-US" sz="2200" i="1" dirty="0">
                <a:effectLst/>
              </a:rPr>
              <a:t>For some more urgent crisis. Whatever it was,</a:t>
            </a:r>
            <a:br>
              <a:rPr lang="en-US" sz="2200" i="1" dirty="0">
                <a:effectLst/>
              </a:rPr>
            </a:br>
            <a:r>
              <a:rPr lang="en-US" sz="2200" i="1" dirty="0">
                <a:effectLst/>
              </a:rPr>
              <a:t>The soldier reslung his rifle on his shoulder,</a:t>
            </a:r>
            <a:br>
              <a:rPr lang="en-US" sz="2200" i="1" dirty="0">
                <a:effectLst/>
              </a:rPr>
            </a:br>
            <a:r>
              <a:rPr lang="en-US" sz="2200" i="1" dirty="0">
                <a:effectLst/>
              </a:rPr>
              <a:t>Turned wordlessly and walked on down the road</a:t>
            </a:r>
            <a:br>
              <a:rPr lang="en-US" sz="2200" i="1" dirty="0">
                <a:effectLst/>
              </a:rPr>
            </a:br>
            <a:r>
              <a:rPr lang="en-US" sz="2200" i="1" dirty="0">
                <a:effectLst/>
              </a:rPr>
              <a:t>The departed German vehicles had taken.</a:t>
            </a:r>
            <a:br>
              <a:rPr lang="en-US" sz="2200" i="1" dirty="0">
                <a:effectLst/>
              </a:rPr>
            </a:br>
            <a:br>
              <a:rPr lang="en-US" sz="2200" i="1" dirty="0">
                <a:effectLst/>
              </a:rPr>
            </a:br>
            <a:r>
              <a:rPr lang="en-US" sz="2200" i="1" dirty="0">
                <a:effectLst/>
              </a:rPr>
              <a:t>There followed a long silence, a long silence.</a:t>
            </a:r>
            <a:br>
              <a:rPr lang="en-US" sz="2200" i="1" dirty="0">
                <a:effectLst/>
              </a:rPr>
            </a:br>
            <a:r>
              <a:rPr lang="en-US" sz="2200" i="1" dirty="0">
                <a:effectLst/>
              </a:rPr>
              <a:t>For years they lived together in that house,</a:t>
            </a:r>
            <a:br>
              <a:rPr lang="en-US" sz="2200" i="1" dirty="0">
                <a:effectLst/>
              </a:rPr>
            </a:br>
            <a:r>
              <a:rPr lang="en-US" sz="2200" i="1" dirty="0">
                <a:effectLst/>
              </a:rPr>
              <a:t>Through daily tasks, through all the family meals,</a:t>
            </a:r>
            <a:br>
              <a:rPr lang="en-US" sz="2200" i="1" dirty="0">
                <a:effectLst/>
              </a:rPr>
            </a:br>
            <a:r>
              <a:rPr lang="en-US" sz="2200" i="1" dirty="0">
                <a:effectLst/>
              </a:rPr>
              <a:t>In agonized, unviolated silence.”</a:t>
            </a:r>
            <a:br>
              <a:rPr lang="en-US" sz="1800" i="1" dirty="0">
                <a:effectLst/>
              </a:rPr>
            </a:br>
            <a:endParaRPr lang="en-US" dirty="0"/>
          </a:p>
        </p:txBody>
      </p:sp>
    </p:spTree>
    <p:extLst>
      <p:ext uri="{BB962C8B-B14F-4D97-AF65-F5344CB8AC3E}">
        <p14:creationId xmlns:p14="http://schemas.microsoft.com/office/powerpoint/2010/main" val="417417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A2DB5E-D190-512E-EF61-C44A0AEC3564}"/>
              </a:ext>
            </a:extLst>
          </p:cNvPr>
          <p:cNvSpPr>
            <a:spLocks noGrp="1"/>
          </p:cNvSpPr>
          <p:nvPr>
            <p:ph type="title"/>
          </p:nvPr>
        </p:nvSpPr>
        <p:spPr>
          <a:xfrm>
            <a:off x="483815" y="651857"/>
            <a:ext cx="5474770" cy="1706880"/>
          </a:xfrm>
          <a:noFill/>
        </p:spPr>
        <p:txBody>
          <a:bodyPr vert="horz" lIns="91440" tIns="45720" rIns="91440" bIns="45720" rtlCol="0" anchor="b">
            <a:normAutofit fontScale="90000"/>
          </a:bodyPr>
          <a:lstStyle/>
          <a:p>
            <a:br>
              <a:rPr lang="en-US" sz="6000" dirty="0"/>
            </a:br>
            <a:r>
              <a:rPr lang="en-US" sz="6000" dirty="0"/>
              <a:t>Genesis 22:1-19</a:t>
            </a:r>
            <a:br>
              <a:rPr lang="en-US" sz="6000" dirty="0"/>
            </a:br>
            <a:r>
              <a:rPr lang="en-US" sz="3600" dirty="0"/>
              <a:t>“The Trial of Abraham” or</a:t>
            </a:r>
            <a:br>
              <a:rPr lang="en-US" sz="3600" dirty="0"/>
            </a:br>
            <a:r>
              <a:rPr lang="en-US" sz="3600" dirty="0"/>
              <a:t>“The Binding of Isaac” (Akedah)</a:t>
            </a:r>
            <a:endParaRPr lang="en-US" sz="6000" dirty="0"/>
          </a:p>
        </p:txBody>
      </p:sp>
      <p:sp>
        <p:nvSpPr>
          <p:cNvPr id="8" name="TextBox 7">
            <a:extLst>
              <a:ext uri="{FF2B5EF4-FFF2-40B4-BE49-F238E27FC236}">
                <a16:creationId xmlns:a16="http://schemas.microsoft.com/office/drawing/2014/main" id="{09268071-FCF1-13EF-AF18-7F106CB3DA72}"/>
              </a:ext>
            </a:extLst>
          </p:cNvPr>
          <p:cNvSpPr txBox="1"/>
          <p:nvPr/>
        </p:nvSpPr>
        <p:spPr>
          <a:xfrm>
            <a:off x="676161" y="2606438"/>
            <a:ext cx="4881093"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Verses 1-2 </a:t>
            </a:r>
            <a:r>
              <a:rPr lang="en-US" sz="2000" dirty="0">
                <a:sym typeface="Wingdings" panose="05000000000000000000" pitchFamily="2" charset="2"/>
              </a:rPr>
              <a:t> </a:t>
            </a:r>
            <a:r>
              <a:rPr lang="en-US" sz="2000" dirty="0"/>
              <a:t>Command to Sacrifice Isaac</a:t>
            </a:r>
          </a:p>
          <a:p>
            <a:endParaRPr lang="en-US" sz="2000" dirty="0"/>
          </a:p>
          <a:p>
            <a:pPr marL="285750" indent="-285750">
              <a:buFont typeface="Arial" panose="020B0604020202020204" pitchFamily="34" charset="0"/>
              <a:buChar char="•"/>
            </a:pPr>
            <a:r>
              <a:rPr lang="en-US" sz="2000" dirty="0"/>
              <a:t>Verses 3-4 </a:t>
            </a:r>
            <a:r>
              <a:rPr lang="en-US" sz="2000" dirty="0">
                <a:sym typeface="Wingdings" panose="05000000000000000000" pitchFamily="2" charset="2"/>
              </a:rPr>
              <a:t> Journey to Mount Moriah</a:t>
            </a:r>
          </a:p>
          <a:p>
            <a:endParaRPr lang="en-US" sz="2000" dirty="0">
              <a:sym typeface="Wingdings" panose="05000000000000000000" pitchFamily="2" charset="2"/>
            </a:endParaRPr>
          </a:p>
          <a:p>
            <a:pPr marL="285750" indent="-285750">
              <a:buFont typeface="Arial" panose="020B0604020202020204" pitchFamily="34" charset="0"/>
              <a:buChar char="•"/>
            </a:pPr>
            <a:r>
              <a:rPr lang="en-US" sz="2000" dirty="0">
                <a:sym typeface="Wingdings" panose="05000000000000000000" pitchFamily="2" charset="2"/>
              </a:rPr>
              <a:t>Verses 5-10  Preparation for Sacrifice </a:t>
            </a:r>
          </a:p>
          <a:p>
            <a:endParaRPr lang="en-US" sz="2000" dirty="0">
              <a:sym typeface="Wingdings" panose="05000000000000000000" pitchFamily="2" charset="2"/>
            </a:endParaRPr>
          </a:p>
          <a:p>
            <a:pPr marL="285750" indent="-285750">
              <a:buFont typeface="Arial" panose="020B0604020202020204" pitchFamily="34" charset="0"/>
              <a:buChar char="•"/>
            </a:pPr>
            <a:r>
              <a:rPr lang="en-US" sz="2000" dirty="0">
                <a:sym typeface="Wingdings" panose="05000000000000000000" pitchFamily="2" charset="2"/>
              </a:rPr>
              <a:t>Verses 11-13  Divine Intervention and arrival of Ram</a:t>
            </a:r>
          </a:p>
          <a:p>
            <a:endParaRPr lang="en-US" sz="2000" dirty="0">
              <a:sym typeface="Wingdings" panose="05000000000000000000" pitchFamily="2" charset="2"/>
            </a:endParaRPr>
          </a:p>
          <a:p>
            <a:pPr marL="285750" indent="-285750">
              <a:buFont typeface="Arial" panose="020B0604020202020204" pitchFamily="34" charset="0"/>
              <a:buChar char="•"/>
            </a:pPr>
            <a:r>
              <a:rPr lang="en-US" sz="2000" dirty="0">
                <a:sym typeface="Wingdings" panose="05000000000000000000" pitchFamily="2" charset="2"/>
              </a:rPr>
              <a:t>Verses 14-19  Blessing for Obedience</a:t>
            </a:r>
            <a:endParaRPr lang="en-US" sz="2000" dirty="0"/>
          </a:p>
        </p:txBody>
      </p:sp>
      <p:sp>
        <p:nvSpPr>
          <p:cNvPr id="5" name="Oval 4">
            <a:extLst>
              <a:ext uri="{FF2B5EF4-FFF2-40B4-BE49-F238E27FC236}">
                <a16:creationId xmlns:a16="http://schemas.microsoft.com/office/drawing/2014/main" id="{C32B779F-A532-5819-9892-11FB224D6E2D}"/>
              </a:ext>
            </a:extLst>
          </p:cNvPr>
          <p:cNvSpPr/>
          <p:nvPr/>
        </p:nvSpPr>
        <p:spPr>
          <a:xfrm>
            <a:off x="6233416" y="853440"/>
            <a:ext cx="4881093" cy="50485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baseline="30000" dirty="0">
                <a:solidFill>
                  <a:schemeClr val="bg1"/>
                </a:solidFill>
                <a:effectLst/>
                <a:latin typeface="system-ui"/>
              </a:rPr>
              <a:t>2 </a:t>
            </a:r>
            <a:r>
              <a:rPr lang="en-US" sz="2400" b="0" i="1" dirty="0">
                <a:solidFill>
                  <a:schemeClr val="bg1"/>
                </a:solidFill>
                <a:effectLst/>
                <a:latin typeface="system-ui"/>
              </a:rPr>
              <a:t>And he said, Take now thy son, thine only son Isaac, whom thou lovest, and get thee into the land of Moriah; and offer him there for a burnt offering upon one of the mountains which I will tell thee of.</a:t>
            </a:r>
          </a:p>
          <a:p>
            <a:pPr algn="ctr"/>
            <a:r>
              <a:rPr lang="en-US" sz="2400" i="1" dirty="0">
                <a:solidFill>
                  <a:schemeClr val="bg1"/>
                </a:solidFill>
                <a:latin typeface="system-ui"/>
              </a:rPr>
              <a:t>(KJV)</a:t>
            </a:r>
            <a:endParaRPr lang="en-US" sz="2400" i="1" dirty="0">
              <a:solidFill>
                <a:schemeClr val="bg1"/>
              </a:solidFill>
            </a:endParaRPr>
          </a:p>
        </p:txBody>
      </p:sp>
    </p:spTree>
    <p:extLst>
      <p:ext uri="{BB962C8B-B14F-4D97-AF65-F5344CB8AC3E}">
        <p14:creationId xmlns:p14="http://schemas.microsoft.com/office/powerpoint/2010/main" val="2620209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539D7-C215-09E4-8AA9-F0559C027C23}"/>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dirty="0">
                <a:solidFill>
                  <a:schemeClr val="tx1"/>
                </a:solidFill>
              </a:rPr>
              <a:t>World War II</a:t>
            </a:r>
            <a:br>
              <a:rPr lang="en-US" sz="5400" dirty="0">
                <a:solidFill>
                  <a:schemeClr val="tx1"/>
                </a:solidFill>
              </a:rPr>
            </a:br>
            <a:r>
              <a:rPr lang="en-US" sz="3200" dirty="0">
                <a:solidFill>
                  <a:schemeClr val="tx1"/>
                </a:solidFill>
              </a:rPr>
              <a:t>God on Trial?</a:t>
            </a:r>
            <a:endParaRPr lang="en-US" sz="5400" dirty="0">
              <a:solidFill>
                <a:schemeClr val="tx1"/>
              </a:solidFill>
            </a:endParaRPr>
          </a:p>
        </p:txBody>
      </p:sp>
      <p:pic>
        <p:nvPicPr>
          <p:cNvPr id="18" name="Picture 17" descr="A bicycle parked against a wall&#10;&#10;Description automatically generated with low confidence">
            <a:extLst>
              <a:ext uri="{FF2B5EF4-FFF2-40B4-BE49-F238E27FC236}">
                <a16:creationId xmlns:a16="http://schemas.microsoft.com/office/drawing/2014/main" id="{5777B98B-FA69-FFA1-9A19-9ECD198243D9}"/>
              </a:ext>
            </a:extLst>
          </p:cNvPr>
          <p:cNvPicPr>
            <a:picLocks noChangeAspect="1"/>
          </p:cNvPicPr>
          <p:nvPr/>
        </p:nvPicPr>
        <p:blipFill rotWithShape="1">
          <a:blip r:embed="rId3">
            <a:alphaModFix amt="50000"/>
          </a:blip>
          <a:srcRect l="27335" r="2733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4">
            <a:extLst>
              <a:ext uri="{FF2B5EF4-FFF2-40B4-BE49-F238E27FC236}">
                <a16:creationId xmlns:a16="http://schemas.microsoft.com/office/drawing/2014/main" id="{80086182-C3DA-A1EB-BF56-AF9BA45603CB}"/>
              </a:ext>
            </a:extLst>
          </p:cNvPr>
          <p:cNvSpPr>
            <a:spLocks noGrp="1"/>
          </p:cNvSpPr>
          <p:nvPr>
            <p:ph idx="1"/>
          </p:nvPr>
        </p:nvSpPr>
        <p:spPr>
          <a:xfrm>
            <a:off x="5297762" y="2706624"/>
            <a:ext cx="6251110" cy="3483864"/>
          </a:xfrm>
        </p:spPr>
        <p:txBody>
          <a:bodyPr vert="horz" lIns="91440" tIns="45720" rIns="91440" bIns="45720" rtlCol="0">
            <a:normAutofit/>
          </a:bodyPr>
          <a:lstStyle/>
          <a:p>
            <a:pPr indent="-228600">
              <a:buFont typeface="Arial" panose="020B0604020202020204" pitchFamily="34" charset="0"/>
              <a:buChar char="•"/>
            </a:pPr>
            <a:r>
              <a:rPr lang="en-US" sz="2200" dirty="0"/>
              <a:t>Abraham in impossible position</a:t>
            </a:r>
          </a:p>
          <a:p>
            <a:pPr indent="-228600">
              <a:buFont typeface="Arial" panose="020B0604020202020204" pitchFamily="34" charset="0"/>
              <a:buChar char="•"/>
            </a:pPr>
            <a:endParaRPr lang="en-US" sz="2200" dirty="0"/>
          </a:p>
          <a:p>
            <a:pPr indent="-228600">
              <a:buFont typeface="Arial" panose="020B0604020202020204" pitchFamily="34" charset="0"/>
              <a:buChar char="•"/>
            </a:pPr>
            <a:r>
              <a:rPr lang="en-US" sz="2200" dirty="0"/>
              <a:t>Post-“ritual” consequences </a:t>
            </a:r>
          </a:p>
          <a:p>
            <a:endParaRPr lang="en-US" sz="2200" dirty="0"/>
          </a:p>
          <a:p>
            <a:pPr indent="-228600">
              <a:buFont typeface="Arial" panose="020B0604020202020204" pitchFamily="34" charset="0"/>
              <a:buChar char="•"/>
            </a:pPr>
            <a:r>
              <a:rPr lang="en-US" sz="2200" dirty="0"/>
              <a:t>No blessing – Silence, including from God</a:t>
            </a:r>
          </a:p>
          <a:p>
            <a:pPr indent="-228600">
              <a:buFont typeface="Arial" panose="020B0604020202020204" pitchFamily="34" charset="0"/>
              <a:buChar char="•"/>
            </a:pPr>
            <a:endParaRPr lang="en-US" sz="2200" dirty="0"/>
          </a:p>
          <a:p>
            <a:pPr indent="-228600">
              <a:buFont typeface="Arial" panose="020B0604020202020204" pitchFamily="34" charset="0"/>
              <a:buChar char="•"/>
            </a:pPr>
            <a:endParaRPr lang="en-US" sz="2200" dirty="0"/>
          </a:p>
          <a:p>
            <a:pPr indent="-228600">
              <a:buFont typeface="Arial" panose="020B0604020202020204" pitchFamily="34" charset="0"/>
              <a:buChar char="•"/>
            </a:pPr>
            <a:endParaRPr lang="en-US" sz="2200" dirty="0"/>
          </a:p>
          <a:p>
            <a:pPr indent="-228600">
              <a:buFont typeface="Arial" panose="020B0604020202020204" pitchFamily="34" charset="0"/>
              <a:buChar char="•"/>
            </a:pPr>
            <a:endParaRPr lang="en-US" sz="2200" dirty="0"/>
          </a:p>
        </p:txBody>
      </p:sp>
    </p:spTree>
    <p:extLst>
      <p:ext uri="{BB962C8B-B14F-4D97-AF65-F5344CB8AC3E}">
        <p14:creationId xmlns:p14="http://schemas.microsoft.com/office/powerpoint/2010/main" val="80366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355601" y="2859881"/>
            <a:ext cx="4023360" cy="2617038"/>
          </a:xfrm>
        </p:spPr>
        <p:txBody>
          <a:bodyPr vert="horz" lIns="91440" tIns="45720" rIns="91440" bIns="45720" rtlCol="0" anchor="b">
            <a:normAutofit/>
          </a:bodyPr>
          <a:lstStyle/>
          <a:p>
            <a:r>
              <a:rPr lang="en-US" sz="5400" kern="1200" dirty="0">
                <a:solidFill>
                  <a:schemeClr val="tx1"/>
                </a:solidFill>
                <a:latin typeface="+mj-lt"/>
                <a:ea typeface="+mj-ea"/>
                <a:cs typeface="+mj-cs"/>
              </a:rPr>
              <a:t>Que</a:t>
            </a:r>
            <a:r>
              <a:rPr lang="en-US" sz="5400" dirty="0">
                <a:solidFill>
                  <a:schemeClr val="tx1"/>
                </a:solidFill>
              </a:rPr>
              <a:t>stion:</a:t>
            </a:r>
            <a:br>
              <a:rPr lang="en-US" sz="5400" dirty="0">
                <a:solidFill>
                  <a:schemeClr val="tx1"/>
                </a:solidFill>
              </a:rPr>
            </a:br>
            <a:r>
              <a:rPr lang="en-US" sz="3200" dirty="0">
                <a:solidFill>
                  <a:schemeClr val="tx1"/>
                </a:solidFill>
              </a:rPr>
              <a:t>Religion?</a:t>
            </a:r>
            <a:br>
              <a:rPr lang="en-US" sz="3200" dirty="0">
                <a:solidFill>
                  <a:schemeClr val="tx1"/>
                </a:solidFill>
              </a:rPr>
            </a:br>
            <a:r>
              <a:rPr lang="en-US" sz="3200" dirty="0">
                <a:solidFill>
                  <a:schemeClr val="tx1"/>
                </a:solidFill>
              </a:rPr>
              <a:t>Nationality?</a:t>
            </a:r>
            <a:endParaRPr lang="en-US" sz="3200" kern="1200" dirty="0">
              <a:solidFill>
                <a:schemeClr val="tx1"/>
              </a:solidFill>
              <a:latin typeface="+mj-lt"/>
              <a:ea typeface="+mj-ea"/>
              <a:cs typeface="+mj-cs"/>
            </a:endParaRP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5138642" y="335443"/>
            <a:ext cx="6697757" cy="6522557"/>
          </a:xfrm>
        </p:spPr>
        <p:txBody>
          <a:bodyPr vert="horz" lIns="91440" tIns="45720" rIns="91440" bIns="45720" rtlCol="0">
            <a:normAutofit fontScale="92500" lnSpcReduction="20000"/>
          </a:bodyPr>
          <a:lstStyle/>
          <a:p>
            <a:pPr marL="1028700" lvl="1" indent="-342900"/>
            <a:endParaRPr lang="en-US" dirty="0"/>
          </a:p>
          <a:p>
            <a:pPr lvl="1" indent="0">
              <a:buNone/>
            </a:pPr>
            <a:endParaRPr lang="en-US" dirty="0"/>
          </a:p>
          <a:p>
            <a:pPr algn="ctr"/>
            <a:r>
              <a:rPr lang="en-US" sz="2400" b="1" dirty="0"/>
              <a:t>Wilfred Owen </a:t>
            </a:r>
          </a:p>
          <a:p>
            <a:pPr algn="ctr"/>
            <a:r>
              <a:rPr lang="en-US" sz="2400" dirty="0"/>
              <a:t>Christian Influences</a:t>
            </a:r>
          </a:p>
          <a:p>
            <a:pPr algn="ctr"/>
            <a:r>
              <a:rPr lang="en-US" sz="2400" dirty="0"/>
              <a:t>British </a:t>
            </a:r>
          </a:p>
          <a:p>
            <a:pPr algn="ctr"/>
            <a:endParaRPr lang="en-US" sz="2400" dirty="0"/>
          </a:p>
          <a:p>
            <a:pPr marL="342900" indent="-342900" algn="ctr"/>
            <a:r>
              <a:rPr lang="en-US" sz="2400" b="1" kern="1200" dirty="0">
                <a:latin typeface="+mn-lt"/>
                <a:ea typeface="+mn-ea"/>
                <a:cs typeface="+mn-cs"/>
              </a:rPr>
              <a:t>Anthony Hecht </a:t>
            </a:r>
          </a:p>
          <a:p>
            <a:pPr marL="342900" indent="-342900" algn="ctr"/>
            <a:r>
              <a:rPr lang="en-US" sz="2400" kern="1200" dirty="0">
                <a:latin typeface="+mn-lt"/>
                <a:ea typeface="+mn-ea"/>
                <a:cs typeface="+mn-cs"/>
              </a:rPr>
              <a:t>(Secular) Jewish</a:t>
            </a:r>
          </a:p>
          <a:p>
            <a:pPr marL="342900" indent="-342900" algn="ctr"/>
            <a:r>
              <a:rPr lang="en-US" sz="2400" dirty="0"/>
              <a:t>American</a:t>
            </a:r>
            <a:endParaRPr lang="en-US" sz="2400" kern="1200" dirty="0">
              <a:latin typeface="+mn-lt"/>
              <a:ea typeface="+mn-ea"/>
              <a:cs typeface="+mn-cs"/>
            </a:endParaRPr>
          </a:p>
          <a:p>
            <a:pPr marL="342900" indent="-342900" algn="ctr"/>
            <a:endParaRPr lang="en-US" sz="2400" kern="1200" dirty="0">
              <a:latin typeface="+mn-lt"/>
              <a:ea typeface="+mn-ea"/>
              <a:cs typeface="+mn-cs"/>
            </a:endParaRPr>
          </a:p>
          <a:p>
            <a:pPr marL="342900" indent="-342900" algn="ctr"/>
            <a:r>
              <a:rPr lang="en-US" sz="2400" b="1" dirty="0"/>
              <a:t>Leonard Cohen </a:t>
            </a:r>
          </a:p>
          <a:p>
            <a:pPr marL="342900" indent="-342900" algn="ctr"/>
            <a:r>
              <a:rPr lang="en-US" sz="2400" dirty="0"/>
              <a:t>Jewish</a:t>
            </a:r>
          </a:p>
          <a:p>
            <a:pPr marL="342900" indent="-342900" algn="ctr"/>
            <a:r>
              <a:rPr lang="en-US" sz="2400" dirty="0"/>
              <a:t>Canadian</a:t>
            </a:r>
          </a:p>
          <a:p>
            <a:pPr marL="342900" indent="-342900" algn="ctr"/>
            <a:endParaRPr lang="en-US" sz="2400" kern="1200" dirty="0">
              <a:latin typeface="+mn-lt"/>
              <a:ea typeface="+mn-ea"/>
              <a:cs typeface="+mn-cs"/>
            </a:endParaRPr>
          </a:p>
          <a:p>
            <a:pPr marL="342900" indent="-342900" algn="ctr"/>
            <a:r>
              <a:rPr lang="en-US" sz="2400" b="1" dirty="0"/>
              <a:t>Yehuda Amichai </a:t>
            </a:r>
          </a:p>
          <a:p>
            <a:pPr marL="342900" indent="-342900" algn="ctr"/>
            <a:r>
              <a:rPr lang="en-US" sz="2400" dirty="0"/>
              <a:t>(Secular) Jewish</a:t>
            </a:r>
          </a:p>
          <a:p>
            <a:pPr marL="342900" indent="-342900" algn="ctr"/>
            <a:r>
              <a:rPr lang="en-US" sz="2400" dirty="0"/>
              <a:t>German/Israeli</a:t>
            </a:r>
          </a:p>
          <a:p>
            <a:pPr marL="1028700" lvl="1" indent="-342900"/>
            <a:endParaRPr lang="en-US" sz="1800" kern="1200" dirty="0">
              <a:latin typeface="+mn-lt"/>
              <a:ea typeface="+mn-ea"/>
              <a:cs typeface="+mn-cs"/>
            </a:endParaRPr>
          </a:p>
          <a:p>
            <a:pPr marL="1028700" lvl="1" indent="-342900"/>
            <a:endParaRPr lang="en-US" sz="1800" dirty="0"/>
          </a:p>
          <a:p>
            <a:pPr marL="1028700" lvl="1" indent="-342900"/>
            <a:endParaRPr lang="en-US" sz="1800" dirty="0"/>
          </a:p>
          <a:p>
            <a:pPr marL="342900" indent="-342900"/>
            <a:endParaRPr lang="en-US" dirty="0"/>
          </a:p>
          <a:p>
            <a:pPr marL="1028700" lvl="1" indent="-342900"/>
            <a:endParaRPr lang="en-US" kern="1200" dirty="0">
              <a:latin typeface="+mn-lt"/>
              <a:ea typeface="+mn-ea"/>
              <a:cs typeface="+mn-cs"/>
            </a:endParaRPr>
          </a:p>
          <a:p>
            <a:pPr marL="1028700" lvl="1" indent="-342900"/>
            <a:endParaRPr lang="en-US" kern="1200" dirty="0">
              <a:latin typeface="+mn-lt"/>
              <a:ea typeface="+mn-ea"/>
              <a:cs typeface="+mn-cs"/>
            </a:endParaRPr>
          </a:p>
          <a:p>
            <a:pPr marL="342900" indent="-342900"/>
            <a:endParaRPr lang="en-US" sz="2400" b="1" kern="1200" dirty="0">
              <a:latin typeface="Calibri (body)"/>
              <a:ea typeface="Calibri" panose="020F0502020204030204" pitchFamily="34" charset="0"/>
              <a:cs typeface="Times New Roman" panose="02020603050405020304" pitchFamily="18" charset="0"/>
            </a:endParaRPr>
          </a:p>
          <a:p>
            <a:pPr marL="1028700" lvl="1" indent="-342900"/>
            <a:endParaRPr lang="en-US" sz="2000" kern="1200" dirty="0">
              <a:latin typeface="Calibri (body)"/>
            </a:endParaRP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descr="Question mark">
            <a:extLst>
              <a:ext uri="{FF2B5EF4-FFF2-40B4-BE49-F238E27FC236}">
                <a16:creationId xmlns:a16="http://schemas.microsoft.com/office/drawing/2014/main" id="{9CF9478D-D53A-FB10-893E-EC24053CF2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785" y="186266"/>
            <a:ext cx="2965331" cy="2965331"/>
          </a:xfrm>
          <a:prstGeom prst="rect">
            <a:avLst/>
          </a:prstGeom>
        </p:spPr>
      </p:pic>
    </p:spTree>
    <p:extLst>
      <p:ext uri="{BB962C8B-B14F-4D97-AF65-F5344CB8AC3E}">
        <p14:creationId xmlns:p14="http://schemas.microsoft.com/office/powerpoint/2010/main" val="4039808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355601" y="2744663"/>
            <a:ext cx="4023360" cy="2294400"/>
          </a:xfrm>
        </p:spPr>
        <p:txBody>
          <a:bodyPr vert="horz" lIns="91440" tIns="45720" rIns="91440" bIns="45720" rtlCol="0" anchor="b">
            <a:noAutofit/>
          </a:bodyPr>
          <a:lstStyle/>
          <a:p>
            <a:r>
              <a:rPr lang="en-US" sz="5400" kern="1200" dirty="0">
                <a:solidFill>
                  <a:schemeClr val="tx1"/>
                </a:solidFill>
                <a:latin typeface="+mj-lt"/>
                <a:ea typeface="+mj-ea"/>
                <a:cs typeface="+mj-cs"/>
              </a:rPr>
              <a:t>Que</a:t>
            </a:r>
            <a:r>
              <a:rPr lang="en-US" sz="5400" dirty="0">
                <a:solidFill>
                  <a:schemeClr val="tx1"/>
                </a:solidFill>
              </a:rPr>
              <a:t>stion:</a:t>
            </a:r>
            <a:br>
              <a:rPr lang="en-US" sz="3200" dirty="0">
                <a:solidFill>
                  <a:schemeClr val="tx1"/>
                </a:solidFill>
              </a:rPr>
            </a:br>
            <a:r>
              <a:rPr lang="en-US" sz="3200" dirty="0">
                <a:solidFill>
                  <a:schemeClr val="tx1"/>
                </a:solidFill>
              </a:rPr>
              <a:t>Diversifying Authors?</a:t>
            </a:r>
            <a:endParaRPr lang="en-US" sz="3200" kern="1200" dirty="0">
              <a:solidFill>
                <a:schemeClr val="tx1"/>
              </a:solidFill>
              <a:latin typeface="+mj-lt"/>
              <a:ea typeface="+mj-ea"/>
              <a:cs typeface="+mj-cs"/>
            </a:endParaRP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5138642" y="335443"/>
            <a:ext cx="6697757" cy="6522557"/>
          </a:xfrm>
        </p:spPr>
        <p:txBody>
          <a:bodyPr vert="horz" lIns="91440" tIns="45720" rIns="91440" bIns="45720" rtlCol="0">
            <a:normAutofit/>
          </a:bodyPr>
          <a:lstStyle/>
          <a:p>
            <a:pPr marL="342900" indent="-342900" algn="ctr"/>
            <a:endParaRPr lang="en-US" sz="2200" b="1" dirty="0"/>
          </a:p>
          <a:p>
            <a:pPr marL="342900" indent="-342900" algn="ctr"/>
            <a:endParaRPr lang="en-US" sz="2200" b="1" dirty="0"/>
          </a:p>
          <a:p>
            <a:pPr marL="342900" indent="-342900" algn="ctr"/>
            <a:r>
              <a:rPr lang="en-US" sz="2200" b="1" dirty="0"/>
              <a:t>Emily Dickinson </a:t>
            </a:r>
          </a:p>
          <a:p>
            <a:pPr marL="342900" indent="-342900" algn="ctr"/>
            <a:r>
              <a:rPr lang="en-US" sz="2200" dirty="0"/>
              <a:t> </a:t>
            </a:r>
            <a:r>
              <a:rPr lang="en-US" sz="2200" dirty="0">
                <a:latin typeface="Calibri (body)"/>
              </a:rPr>
              <a:t>“</a:t>
            </a:r>
            <a:r>
              <a:rPr lang="en-US" sz="2200" dirty="0">
                <a:effectLst/>
                <a:latin typeface="Calibri (body)"/>
                <a:ea typeface="Calibri" panose="020F0502020204030204" pitchFamily="34" charset="0"/>
                <a:cs typeface="Times New Roman" panose="02020603050405020304" pitchFamily="18" charset="0"/>
              </a:rPr>
              <a:t>Abraham to kill him</a:t>
            </a:r>
            <a:r>
              <a:rPr lang="en-US" sz="2200" dirty="0">
                <a:latin typeface="Calibri (body)"/>
                <a:ea typeface="Calibri" panose="020F0502020204030204" pitchFamily="34" charset="0"/>
                <a:cs typeface="Times New Roman" panose="02020603050405020304" pitchFamily="18" charset="0"/>
              </a:rPr>
              <a:t>”  </a:t>
            </a:r>
          </a:p>
          <a:p>
            <a:pPr marL="342900" indent="-342900" algn="ctr"/>
            <a:r>
              <a:rPr lang="en-US" sz="2200" dirty="0">
                <a:latin typeface="Calibri (body)"/>
                <a:ea typeface="Calibri" panose="020F0502020204030204" pitchFamily="34" charset="0"/>
                <a:cs typeface="Times New Roman" panose="02020603050405020304" pitchFamily="18" charset="0"/>
              </a:rPr>
              <a:t>The Civil War(?)</a:t>
            </a:r>
          </a:p>
          <a:p>
            <a:pPr marL="342900" indent="-342900" algn="ctr"/>
            <a:endParaRPr lang="en-US" sz="2200" dirty="0">
              <a:latin typeface="Calibri (body)"/>
              <a:ea typeface="Calibri" panose="020F0502020204030204" pitchFamily="34" charset="0"/>
              <a:cs typeface="Times New Roman" panose="02020603050405020304" pitchFamily="18" charset="0"/>
            </a:endParaRPr>
          </a:p>
          <a:p>
            <a:pPr marL="342900" indent="-342900" algn="ctr"/>
            <a:r>
              <a:rPr lang="en-US" sz="2200" b="1" dirty="0"/>
              <a:t>Rahel Negev </a:t>
            </a:r>
          </a:p>
          <a:p>
            <a:pPr marL="342900" indent="-342900" algn="ctr"/>
            <a:r>
              <a:rPr lang="en-US" sz="2200" dirty="0"/>
              <a:t>“The Binding” </a:t>
            </a:r>
          </a:p>
          <a:p>
            <a:pPr marL="342900" indent="-342900" algn="ctr"/>
            <a:endParaRPr lang="en-US" sz="2200" dirty="0"/>
          </a:p>
          <a:p>
            <a:pPr marL="342900" indent="-342900" algn="ctr"/>
            <a:r>
              <a:rPr lang="en-US" sz="2200" b="1" dirty="0"/>
              <a:t>Naomi Shemer </a:t>
            </a:r>
          </a:p>
          <a:p>
            <a:pPr marL="342900" indent="-342900" algn="ctr"/>
            <a:r>
              <a:rPr lang="en-US" sz="2200" dirty="0"/>
              <a:t>“The Sacrifice of Isaac”</a:t>
            </a:r>
          </a:p>
          <a:p>
            <a:pPr marL="342900" indent="-342900" algn="ctr"/>
            <a:endParaRPr lang="en-US" sz="2200" dirty="0"/>
          </a:p>
          <a:p>
            <a:pPr marL="342900" indent="-342900" algn="ctr"/>
            <a:r>
              <a:rPr lang="en-US" sz="2200" b="1" dirty="0"/>
              <a:t>Aliza Shenhar </a:t>
            </a:r>
          </a:p>
          <a:p>
            <a:pPr marL="342900" indent="-342900" algn="ctr"/>
            <a:r>
              <a:rPr lang="en-US" sz="2200" dirty="0"/>
              <a:t>“Akedah” </a:t>
            </a:r>
          </a:p>
          <a:p>
            <a:pPr marL="342900" indent="-342900" algn="ctr"/>
            <a:endParaRPr lang="en-US" dirty="0"/>
          </a:p>
          <a:p>
            <a:pPr marL="1028700" lvl="1" indent="-342900"/>
            <a:endParaRPr lang="en-US" kern="1200" dirty="0">
              <a:latin typeface="+mn-lt"/>
              <a:ea typeface="+mn-ea"/>
              <a:cs typeface="+mn-cs"/>
            </a:endParaRPr>
          </a:p>
          <a:p>
            <a:pPr marL="1028700" lvl="1" indent="-342900"/>
            <a:endParaRPr lang="en-US" kern="1200" dirty="0">
              <a:latin typeface="+mn-lt"/>
              <a:ea typeface="+mn-ea"/>
              <a:cs typeface="+mn-cs"/>
            </a:endParaRPr>
          </a:p>
          <a:p>
            <a:pPr marL="342900" indent="-342900"/>
            <a:endParaRPr lang="en-US" sz="2400" b="1" kern="1200" dirty="0">
              <a:latin typeface="Calibri (body)"/>
              <a:ea typeface="Calibri" panose="020F0502020204030204" pitchFamily="34" charset="0"/>
              <a:cs typeface="Times New Roman" panose="02020603050405020304" pitchFamily="18" charset="0"/>
            </a:endParaRPr>
          </a:p>
          <a:p>
            <a:pPr marL="1028700" lvl="1" indent="-342900"/>
            <a:endParaRPr lang="en-US" sz="2000" kern="1200" dirty="0">
              <a:latin typeface="Calibri (body)"/>
            </a:endParaRP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descr="Question mark">
            <a:extLst>
              <a:ext uri="{FF2B5EF4-FFF2-40B4-BE49-F238E27FC236}">
                <a16:creationId xmlns:a16="http://schemas.microsoft.com/office/drawing/2014/main" id="{9CF9478D-D53A-FB10-893E-EC24053CF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785" y="186266"/>
            <a:ext cx="2965331" cy="2965331"/>
          </a:xfrm>
          <a:prstGeom prst="rect">
            <a:avLst/>
          </a:prstGeom>
        </p:spPr>
      </p:pic>
    </p:spTree>
    <p:extLst>
      <p:ext uri="{BB962C8B-B14F-4D97-AF65-F5344CB8AC3E}">
        <p14:creationId xmlns:p14="http://schemas.microsoft.com/office/powerpoint/2010/main" val="3550741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E7EA4CA-B382-E1A8-E1FD-F74365586EBF}"/>
              </a:ext>
            </a:extLst>
          </p:cNvPr>
          <p:cNvSpPr>
            <a:spLocks noGrp="1"/>
          </p:cNvSpPr>
          <p:nvPr>
            <p:ph type="title"/>
          </p:nvPr>
        </p:nvSpPr>
        <p:spPr>
          <a:xfrm>
            <a:off x="851193" y="194148"/>
            <a:ext cx="10838932" cy="803380"/>
          </a:xfrm>
        </p:spPr>
        <p:txBody>
          <a:bodyPr>
            <a:normAutofit fontScale="90000"/>
          </a:bodyPr>
          <a:lstStyle/>
          <a:p>
            <a:r>
              <a:rPr lang="en-US" sz="4900" dirty="0"/>
              <a:t>The Akedah in Modern Hebrew War Poetry</a:t>
            </a:r>
            <a:br>
              <a:rPr lang="en-US" sz="1600" dirty="0"/>
            </a:br>
            <a:r>
              <a:rPr lang="en-US" sz="2200" dirty="0"/>
              <a:t>(David C. Jacobson, </a:t>
            </a:r>
            <a:r>
              <a:rPr lang="en-US" sz="2200" i="1" dirty="0"/>
              <a:t>Does David Still Play Before You?: Israeli Poetry and the Bible</a:t>
            </a:r>
            <a:r>
              <a:rPr lang="en-US" sz="2200" dirty="0"/>
              <a:t>)</a:t>
            </a:r>
          </a:p>
        </p:txBody>
      </p:sp>
      <p:sp>
        <p:nvSpPr>
          <p:cNvPr id="9" name="Text Placeholder 8">
            <a:extLst>
              <a:ext uri="{FF2B5EF4-FFF2-40B4-BE49-F238E27FC236}">
                <a16:creationId xmlns:a16="http://schemas.microsoft.com/office/drawing/2014/main" id="{23CF3BE5-132C-7DD9-97C9-7D9E513E341E}"/>
              </a:ext>
            </a:extLst>
          </p:cNvPr>
          <p:cNvSpPr>
            <a:spLocks noGrp="1"/>
          </p:cNvSpPr>
          <p:nvPr>
            <p:ph type="body" sz="quarter" idx="14"/>
          </p:nvPr>
        </p:nvSpPr>
        <p:spPr/>
        <p:txBody>
          <a:bodyPr/>
          <a:lstStyle/>
          <a:p>
            <a:r>
              <a:rPr lang="en-US" u="sng" dirty="0">
                <a:solidFill>
                  <a:schemeClr val="tx1"/>
                </a:solidFill>
              </a:rPr>
              <a:t>Six-Day War</a:t>
            </a:r>
          </a:p>
        </p:txBody>
      </p:sp>
      <p:sp>
        <p:nvSpPr>
          <p:cNvPr id="12" name="Text Placeholder 11">
            <a:extLst>
              <a:ext uri="{FF2B5EF4-FFF2-40B4-BE49-F238E27FC236}">
                <a16:creationId xmlns:a16="http://schemas.microsoft.com/office/drawing/2014/main" id="{065F9879-7064-AB5F-8A71-5D8DE4C2B600}"/>
              </a:ext>
            </a:extLst>
          </p:cNvPr>
          <p:cNvSpPr>
            <a:spLocks noGrp="1"/>
          </p:cNvSpPr>
          <p:nvPr>
            <p:ph type="body" sz="quarter" idx="19"/>
          </p:nvPr>
        </p:nvSpPr>
        <p:spPr/>
        <p:txBody>
          <a:bodyPr/>
          <a:lstStyle/>
          <a:p>
            <a:pPr marL="0" indent="0">
              <a:buNone/>
            </a:pPr>
            <a:r>
              <a:rPr lang="en-US" sz="2000" b="1" dirty="0">
                <a:latin typeface="Calibri (body)"/>
                <a:ea typeface="Calibri" panose="020F0502020204030204" pitchFamily="34" charset="0"/>
                <a:cs typeface="Times New Roman" panose="02020603050405020304" pitchFamily="18" charset="0"/>
              </a:rPr>
              <a:t>Rahel Negev –  </a:t>
            </a:r>
            <a:r>
              <a:rPr lang="en-US" sz="1800" dirty="0">
                <a:latin typeface="Calibri (body)"/>
                <a:ea typeface="Calibri" panose="020F0502020204030204" pitchFamily="34" charset="0"/>
                <a:cs typeface="Times New Roman" panose="02020603050405020304" pitchFamily="18" charset="0"/>
              </a:rPr>
              <a:t>“The Binding” </a:t>
            </a:r>
            <a:endParaRPr lang="en-US" dirty="0">
              <a:latin typeface="Calibri (body)"/>
              <a:ea typeface="Calibri" panose="020F0502020204030204" pitchFamily="34" charset="0"/>
              <a:cs typeface="Times New Roman" panose="02020603050405020304" pitchFamily="18" charset="0"/>
            </a:endParaRPr>
          </a:p>
          <a:p>
            <a:pPr marL="0" indent="0">
              <a:buNone/>
            </a:pPr>
            <a:endParaRPr lang="en-US" sz="1800" dirty="0">
              <a:latin typeface="Calibri (body)"/>
              <a:ea typeface="Calibri" panose="020F0502020204030204" pitchFamily="34" charset="0"/>
              <a:cs typeface="Times New Roman" panose="02020603050405020304" pitchFamily="18" charset="0"/>
            </a:endParaRPr>
          </a:p>
          <a:p>
            <a:pPr marL="0" indent="0">
              <a:buNone/>
            </a:pPr>
            <a:r>
              <a:rPr lang="en-US" b="1" dirty="0">
                <a:latin typeface="Calibri (body)"/>
                <a:ea typeface="Calibri" panose="020F0502020204030204" pitchFamily="34" charset="0"/>
                <a:cs typeface="Times New Roman" panose="02020603050405020304" pitchFamily="18" charset="0"/>
              </a:rPr>
              <a:t>Naomi Shemer – </a:t>
            </a:r>
            <a:r>
              <a:rPr lang="en-US" sz="1800" dirty="0">
                <a:latin typeface="Calibri (body)"/>
                <a:ea typeface="Calibri" panose="020F0502020204030204" pitchFamily="34" charset="0"/>
                <a:cs typeface="Times New Roman" panose="02020603050405020304" pitchFamily="18" charset="0"/>
              </a:rPr>
              <a:t>“The Sacrifice of Isaac”</a:t>
            </a:r>
          </a:p>
          <a:p>
            <a:pPr marL="0" indent="0">
              <a:buNone/>
            </a:pPr>
            <a:endParaRPr lang="en-US" sz="1800" dirty="0">
              <a:latin typeface="Calibri (body)"/>
              <a:ea typeface="Calibri" panose="020F0502020204030204" pitchFamily="34" charset="0"/>
              <a:cs typeface="Times New Roman" panose="02020603050405020304" pitchFamily="18" charset="0"/>
            </a:endParaRPr>
          </a:p>
          <a:p>
            <a:pPr marL="0" indent="0">
              <a:buNone/>
            </a:pPr>
            <a:r>
              <a:rPr lang="en-US" b="1" dirty="0">
                <a:latin typeface="Calibri (body)"/>
                <a:ea typeface="Calibri" panose="020F0502020204030204" pitchFamily="34" charset="0"/>
                <a:cs typeface="Times New Roman" panose="02020603050405020304" pitchFamily="18" charset="0"/>
              </a:rPr>
              <a:t>Aliza Shenhar </a:t>
            </a:r>
            <a:r>
              <a:rPr lang="en-US" sz="1800" dirty="0">
                <a:latin typeface="Calibri (body)"/>
                <a:ea typeface="Calibri" panose="020F0502020204030204" pitchFamily="34" charset="0"/>
                <a:cs typeface="Times New Roman" panose="02020603050405020304" pitchFamily="18" charset="0"/>
              </a:rPr>
              <a:t>– “Akedah” </a:t>
            </a:r>
          </a:p>
          <a:p>
            <a:pPr marL="0" indent="0">
              <a:buNone/>
            </a:pPr>
            <a:endParaRPr lang="en-US" b="1" dirty="0">
              <a:latin typeface="Calibri (body)"/>
              <a:ea typeface="Calibri" panose="020F0502020204030204" pitchFamily="34" charset="0"/>
              <a:cs typeface="Times New Roman" panose="02020603050405020304" pitchFamily="18" charset="0"/>
            </a:endParaRPr>
          </a:p>
          <a:p>
            <a:pPr marL="0" indent="0">
              <a:buNone/>
            </a:pPr>
            <a:endParaRPr lang="en-US" sz="1800" dirty="0">
              <a:latin typeface="Calibri (body)"/>
              <a:ea typeface="Calibri" panose="020F0502020204030204" pitchFamily="34"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7D336D5B-2C32-7803-4CB9-D0E5E958F842}"/>
              </a:ext>
            </a:extLst>
          </p:cNvPr>
          <p:cNvSpPr>
            <a:spLocks noGrp="1"/>
          </p:cNvSpPr>
          <p:nvPr>
            <p:ph type="body" sz="quarter" idx="18"/>
          </p:nvPr>
        </p:nvSpPr>
        <p:spPr/>
        <p:txBody>
          <a:bodyPr/>
          <a:lstStyle/>
          <a:p>
            <a:r>
              <a:rPr lang="en-US" u="sng" dirty="0">
                <a:solidFill>
                  <a:schemeClr val="tx1"/>
                </a:solidFill>
              </a:rPr>
              <a:t>Lebanon War</a:t>
            </a:r>
          </a:p>
        </p:txBody>
      </p:sp>
      <p:sp>
        <p:nvSpPr>
          <p:cNvPr id="13" name="Text Placeholder 12">
            <a:extLst>
              <a:ext uri="{FF2B5EF4-FFF2-40B4-BE49-F238E27FC236}">
                <a16:creationId xmlns:a16="http://schemas.microsoft.com/office/drawing/2014/main" id="{AE42F0A9-E632-C1B6-46AA-1B2591A47FE8}"/>
              </a:ext>
            </a:extLst>
          </p:cNvPr>
          <p:cNvSpPr>
            <a:spLocks noGrp="1"/>
          </p:cNvSpPr>
          <p:nvPr>
            <p:ph type="body" sz="quarter" idx="20"/>
          </p:nvPr>
        </p:nvSpPr>
        <p:spPr/>
        <p:txBody>
          <a:bodyPr/>
          <a:lstStyle/>
          <a:p>
            <a:pPr marL="0" indent="0">
              <a:buNone/>
            </a:pPr>
            <a:r>
              <a:rPr lang="en-US" b="1" dirty="0"/>
              <a:t>Yitzhak Laor –</a:t>
            </a:r>
            <a:r>
              <a:rPr lang="en-US" dirty="0"/>
              <a:t> </a:t>
            </a:r>
            <a:r>
              <a:rPr lang="en-US" sz="1800" dirty="0"/>
              <a:t>“This Idiot Isaac”</a:t>
            </a:r>
          </a:p>
          <a:p>
            <a:pPr marL="0" indent="0">
              <a:buNone/>
            </a:pPr>
            <a:endParaRPr lang="en-US" sz="1800" dirty="0"/>
          </a:p>
          <a:p>
            <a:pPr marL="0" indent="0">
              <a:buNone/>
            </a:pPr>
            <a:r>
              <a:rPr lang="en-US" b="1" dirty="0"/>
              <a:t>Yehuda Amichai – </a:t>
            </a:r>
            <a:r>
              <a:rPr lang="en-US" sz="1800" dirty="0"/>
              <a:t>“The Real Hero of the Sacrifice of Isaac”</a:t>
            </a:r>
            <a:endParaRPr lang="en-US" dirty="0"/>
          </a:p>
        </p:txBody>
      </p:sp>
      <p:sp>
        <p:nvSpPr>
          <p:cNvPr id="10" name="Text Placeholder 9">
            <a:extLst>
              <a:ext uri="{FF2B5EF4-FFF2-40B4-BE49-F238E27FC236}">
                <a16:creationId xmlns:a16="http://schemas.microsoft.com/office/drawing/2014/main" id="{EDDDE8B3-F396-D8FC-DE1A-EA1D68D1BBD1}"/>
              </a:ext>
            </a:extLst>
          </p:cNvPr>
          <p:cNvSpPr>
            <a:spLocks noGrp="1"/>
          </p:cNvSpPr>
          <p:nvPr>
            <p:ph type="body" sz="quarter" idx="16"/>
          </p:nvPr>
        </p:nvSpPr>
        <p:spPr>
          <a:xfrm>
            <a:off x="8025392" y="1764193"/>
            <a:ext cx="3514077" cy="597604"/>
          </a:xfrm>
        </p:spPr>
        <p:txBody>
          <a:bodyPr>
            <a:normAutofit/>
          </a:bodyPr>
          <a:lstStyle/>
          <a:p>
            <a:r>
              <a:rPr lang="en-US" u="sng" dirty="0">
                <a:solidFill>
                  <a:schemeClr val="tx1"/>
                </a:solidFill>
              </a:rPr>
              <a:t>Yom Kippur War</a:t>
            </a:r>
          </a:p>
        </p:txBody>
      </p:sp>
      <p:sp>
        <p:nvSpPr>
          <p:cNvPr id="14" name="Text Placeholder 13">
            <a:extLst>
              <a:ext uri="{FF2B5EF4-FFF2-40B4-BE49-F238E27FC236}">
                <a16:creationId xmlns:a16="http://schemas.microsoft.com/office/drawing/2014/main" id="{6990FA85-F13F-69AF-0E4B-8A959ABBEE10}"/>
              </a:ext>
            </a:extLst>
          </p:cNvPr>
          <p:cNvSpPr>
            <a:spLocks noGrp="1"/>
          </p:cNvSpPr>
          <p:nvPr>
            <p:ph type="body" sz="quarter" idx="21"/>
          </p:nvPr>
        </p:nvSpPr>
        <p:spPr>
          <a:xfrm>
            <a:off x="8025393" y="2374899"/>
            <a:ext cx="3327366" cy="2121305"/>
          </a:xfrm>
        </p:spPr>
        <p:txBody>
          <a:bodyPr/>
          <a:lstStyle/>
          <a:p>
            <a:pPr marL="0" indent="0">
              <a:buNone/>
            </a:pPr>
            <a:r>
              <a:rPr lang="en-US" b="1" dirty="0"/>
              <a:t>Matti Megged</a:t>
            </a:r>
            <a:r>
              <a:rPr lang="en-US" dirty="0"/>
              <a:t> – poem in </a:t>
            </a:r>
            <a:r>
              <a:rPr lang="en-US" i="1" dirty="0"/>
              <a:t>A Borrowed Name</a:t>
            </a:r>
            <a:endParaRPr lang="en-US" dirty="0"/>
          </a:p>
        </p:txBody>
      </p:sp>
    </p:spTree>
    <p:extLst>
      <p:ext uri="{BB962C8B-B14F-4D97-AF65-F5344CB8AC3E}">
        <p14:creationId xmlns:p14="http://schemas.microsoft.com/office/powerpoint/2010/main" val="282758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7EA4CA-B382-E1A8-E1FD-F74365586EBF}"/>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gn="l">
              <a:lnSpc>
                <a:spcPct val="90000"/>
              </a:lnSpc>
            </a:pPr>
            <a:r>
              <a:rPr lang="en-US" sz="5400" dirty="0">
                <a:solidFill>
                  <a:schemeClr val="tx1"/>
                </a:solidFill>
              </a:rPr>
              <a:t>Central Theme: </a:t>
            </a:r>
            <a:r>
              <a:rPr lang="en-US" sz="3200" dirty="0">
                <a:solidFill>
                  <a:schemeClr val="tx1"/>
                </a:solidFill>
              </a:rPr>
              <a:t>Youth vs. Old</a:t>
            </a:r>
            <a:endParaRPr lang="en-US" sz="4600" dirty="0">
              <a:solidFill>
                <a:schemeClr val="tx1"/>
              </a:solidFill>
            </a:endParaRPr>
          </a:p>
        </p:txBody>
      </p:sp>
      <p:sp>
        <p:nvSpPr>
          <p:cNvPr id="3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603BFFD-2763-BC99-4CA5-F51DF5F1FF09}"/>
              </a:ext>
            </a:extLst>
          </p:cNvPr>
          <p:cNvSpPr txBox="1"/>
          <p:nvPr/>
        </p:nvSpPr>
        <p:spPr>
          <a:xfrm>
            <a:off x="640080" y="2872899"/>
            <a:ext cx="4243589" cy="3320668"/>
          </a:xfrm>
          <a:prstGeom prst="rect">
            <a:avLst/>
          </a:prstGeom>
        </p:spPr>
        <p:txBody>
          <a:bodyPr vert="horz" lIns="91440" tIns="45720" rIns="91440" bIns="45720" rtlCol="0">
            <a:normAutofit fontScale="70000" lnSpcReduction="20000"/>
          </a:bodyPr>
          <a:lstStyle/>
          <a:p>
            <a:pPr>
              <a:lnSpc>
                <a:spcPct val="90000"/>
              </a:lnSpc>
              <a:spcAft>
                <a:spcPts val="600"/>
              </a:spcAft>
            </a:pPr>
            <a:r>
              <a:rPr lang="en-US" sz="2900" dirty="0"/>
              <a:t>“[T]he binding of Isaac story has often been used to express disillusionment with the Image of young heroic Israeli youths sacrificing themselves in war.”</a:t>
            </a:r>
          </a:p>
          <a:p>
            <a:pPr>
              <a:lnSpc>
                <a:spcPct val="90000"/>
              </a:lnSpc>
              <a:spcAft>
                <a:spcPts val="600"/>
              </a:spcAft>
            </a:pPr>
            <a:r>
              <a:rPr lang="en-US" sz="2900" dirty="0"/>
              <a:t>                                             (Jacobson, 24)</a:t>
            </a:r>
          </a:p>
          <a:p>
            <a:pPr>
              <a:lnSpc>
                <a:spcPct val="90000"/>
              </a:lnSpc>
              <a:spcAft>
                <a:spcPts val="600"/>
              </a:spcAft>
            </a:pPr>
            <a:endParaRPr lang="en-US" sz="2900" dirty="0"/>
          </a:p>
          <a:p>
            <a:pPr>
              <a:lnSpc>
                <a:spcPct val="90000"/>
              </a:lnSpc>
              <a:spcAft>
                <a:spcPts val="600"/>
              </a:spcAft>
            </a:pPr>
            <a:r>
              <a:rPr lang="en-US" sz="2900" dirty="0"/>
              <a:t>“Authors of Israeli biblical allusion poetry have made their contributions to the trend in Israel of comparing the older generation sending the younger to war to the binding of Isaac story.”</a:t>
            </a:r>
          </a:p>
          <a:p>
            <a:pPr>
              <a:lnSpc>
                <a:spcPct val="90000"/>
              </a:lnSpc>
              <a:spcAft>
                <a:spcPts val="600"/>
              </a:spcAft>
            </a:pPr>
            <a:r>
              <a:rPr lang="en-US" sz="2900" dirty="0"/>
              <a:t>                                          (Jacobson, 121)</a:t>
            </a:r>
          </a:p>
          <a:p>
            <a:pPr>
              <a:lnSpc>
                <a:spcPct val="90000"/>
              </a:lnSpc>
              <a:spcAft>
                <a:spcPts val="600"/>
              </a:spcAft>
            </a:pPr>
            <a:endParaRPr lang="en-US" sz="2200" dirty="0"/>
          </a:p>
        </p:txBody>
      </p:sp>
      <p:pic>
        <p:nvPicPr>
          <p:cNvPr id="40" name="Picture 31">
            <a:extLst>
              <a:ext uri="{FF2B5EF4-FFF2-40B4-BE49-F238E27FC236}">
                <a16:creationId xmlns:a16="http://schemas.microsoft.com/office/drawing/2014/main" id="{90347AE2-DF4C-7D7B-C28F-1D83A56ADE08}"/>
              </a:ext>
            </a:extLst>
          </p:cNvPr>
          <p:cNvPicPr>
            <a:picLocks noChangeAspect="1"/>
          </p:cNvPicPr>
          <p:nvPr/>
        </p:nvPicPr>
        <p:blipFill>
          <a:blip r:embed="rId3"/>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27F70247-1769-5F33-2957-5ACFE8DD4985}"/>
              </a:ext>
            </a:extLst>
          </p:cNvPr>
          <p:cNvSpPr txBox="1"/>
          <p:nvPr/>
        </p:nvSpPr>
        <p:spPr>
          <a:xfrm>
            <a:off x="10629743" y="1405260"/>
            <a:ext cx="1375721" cy="3342083"/>
          </a:xfrm>
          <a:prstGeom prst="rect">
            <a:avLst/>
          </a:prstGeom>
        </p:spPr>
        <p:txBody>
          <a:bodyPr vert="horz" lIns="91440" tIns="45720" rIns="91440" bIns="45720" rtlCol="0" anchor="ctr">
            <a:normAutofit/>
          </a:bodyPr>
          <a:lstStyle/>
          <a:p>
            <a:pPr>
              <a:lnSpc>
                <a:spcPct val="90000"/>
              </a:lnSpc>
              <a:spcAft>
                <a:spcPts val="600"/>
              </a:spcAft>
            </a:pPr>
            <a:endParaRPr lang="en-US" sz="2000" dirty="0">
              <a:solidFill>
                <a:schemeClr val="bg1"/>
              </a:solidFill>
            </a:endParaRPr>
          </a:p>
        </p:txBody>
      </p:sp>
    </p:spTree>
    <p:extLst>
      <p:ext uri="{BB962C8B-B14F-4D97-AF65-F5344CB8AC3E}">
        <p14:creationId xmlns:p14="http://schemas.microsoft.com/office/powerpoint/2010/main" val="371766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61BEAF3-4BFC-0D9D-5AD7-49433AC64399}"/>
              </a:ext>
            </a:extLst>
          </p:cNvPr>
          <p:cNvSpPr txBox="1">
            <a:spLocks/>
          </p:cNvSpPr>
          <p:nvPr/>
        </p:nvSpPr>
        <p:spPr>
          <a:xfrm>
            <a:off x="1245072" y="1289765"/>
            <a:ext cx="3651101" cy="4270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20" baseline="0">
                <a:solidFill>
                  <a:schemeClr val="bg1"/>
                </a:solidFill>
                <a:latin typeface="+mj-lt"/>
                <a:ea typeface="+mj-ea"/>
                <a:cs typeface="+mj-cs"/>
              </a:defRPr>
            </a:lvl1pPr>
          </a:lstStyle>
          <a:p>
            <a:pPr algn="ctr">
              <a:spcAft>
                <a:spcPts val="600"/>
              </a:spcAft>
            </a:pPr>
            <a:r>
              <a:rPr lang="en-US" sz="5600" kern="1200" dirty="0">
                <a:solidFill>
                  <a:srgbClr val="FFFFFF"/>
                </a:solidFill>
                <a:latin typeface="+mj-lt"/>
                <a:ea typeface="+mj-ea"/>
                <a:cs typeface="+mj-cs"/>
              </a:rPr>
              <a:t>THESIS QUESTION</a:t>
            </a:r>
          </a:p>
        </p:txBody>
      </p:sp>
      <p:sp>
        <p:nvSpPr>
          <p:cNvPr id="5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297233" y="518400"/>
            <a:ext cx="4771607" cy="5837949"/>
          </a:xfrm>
        </p:spPr>
        <p:txBody>
          <a:bodyPr vert="horz" lIns="91440" tIns="45720" rIns="91440" bIns="45720" rtlCol="0" anchor="ctr">
            <a:normAutofit lnSpcReduction="10000"/>
          </a:bodyPr>
          <a:lstStyle/>
          <a:p>
            <a:pPr marR="0" lvl="0"/>
            <a:r>
              <a:rPr lang="en-US" sz="4000" cap="all" dirty="0">
                <a:solidFill>
                  <a:schemeClr val="tx1">
                    <a:alpha val="80000"/>
                  </a:schemeClr>
                </a:solidFill>
                <a:effectLst/>
              </a:rPr>
              <a:t>HOW has the akedah been utilized in modern war poetry outside the Hebrew tradition?</a:t>
            </a:r>
          </a:p>
          <a:p>
            <a:pPr marR="0" lvl="0"/>
            <a:endParaRPr lang="en-US" sz="4000" cap="all" dirty="0">
              <a:solidFill>
                <a:schemeClr val="tx1">
                  <a:alpha val="80000"/>
                </a:schemeClr>
              </a:solidFill>
            </a:endParaRPr>
          </a:p>
          <a:p>
            <a:pPr marR="0" lvl="0"/>
            <a:r>
              <a:rPr lang="en-US" sz="4000" cap="all" dirty="0">
                <a:solidFill>
                  <a:schemeClr val="tx1">
                    <a:alpha val="80000"/>
                  </a:schemeClr>
                </a:solidFill>
              </a:rPr>
              <a:t>And IS THE YOUTH VS. OLD THEME DOMINATE THERE, AS WELL?</a:t>
            </a:r>
            <a:endParaRPr lang="en-US" sz="4000" cap="all" dirty="0">
              <a:solidFill>
                <a:schemeClr val="tx1">
                  <a:alpha val="80000"/>
                </a:schemeClr>
              </a:solidFill>
              <a:effectLst/>
            </a:endParaRPr>
          </a:p>
          <a:p>
            <a:pPr marR="0" lvl="0" indent="-228600">
              <a:buFont typeface="Arial" panose="020B0604020202020204" pitchFamily="34" charset="0"/>
              <a:buChar char="•"/>
            </a:pPr>
            <a:endParaRPr lang="en-US" sz="2000" cap="all" dirty="0">
              <a:solidFill>
                <a:schemeClr val="tx1">
                  <a:alpha val="80000"/>
                </a:schemeClr>
              </a:solidFill>
              <a:effectLst/>
            </a:endParaRPr>
          </a:p>
        </p:txBody>
      </p:sp>
      <p:sp>
        <p:nvSpPr>
          <p:cNvPr id="5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58" name="Straight Connector 5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67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45">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7">
            <a:extLst>
              <a:ext uri="{FF2B5EF4-FFF2-40B4-BE49-F238E27FC236}">
                <a16:creationId xmlns:a16="http://schemas.microsoft.com/office/drawing/2014/main" id="{EBB65E49-5337-40E3-9DBD-146D14EA0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
            <a:ext cx="12192000" cy="452261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9">
            <a:extLst>
              <a:ext uri="{FF2B5EF4-FFF2-40B4-BE49-F238E27FC236}">
                <a16:creationId xmlns:a16="http://schemas.microsoft.com/office/drawing/2014/main" id="{E859509F-94DC-4952-A3B5-1EFAA2F52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68276" y="5"/>
            <a:ext cx="4023722" cy="4522603"/>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1">
            <a:extLst>
              <a:ext uri="{FF2B5EF4-FFF2-40B4-BE49-F238E27FC236}">
                <a16:creationId xmlns:a16="http://schemas.microsoft.com/office/drawing/2014/main" id="{6B1AF2CB-1EFE-4962-A8DC-2D3CE4736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200" y="-5"/>
            <a:ext cx="11743606" cy="4513113"/>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3">
            <a:extLst>
              <a:ext uri="{FF2B5EF4-FFF2-40B4-BE49-F238E27FC236}">
                <a16:creationId xmlns:a16="http://schemas.microsoft.com/office/drawing/2014/main" id="{2232531E-9E20-48D1-A119-C05304D9E8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 y="-9506"/>
            <a:ext cx="12200801" cy="4532114"/>
          </a:xfrm>
          <a:prstGeom prst="rect">
            <a:avLst/>
          </a:prstGeom>
          <a:gradFill>
            <a:gsLst>
              <a:gs pos="0">
                <a:srgbClr val="000000">
                  <a:alpha val="51000"/>
                </a:srgbClr>
              </a:gs>
              <a:gs pos="74000">
                <a:schemeClr val="accent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5">
            <a:extLst>
              <a:ext uri="{FF2B5EF4-FFF2-40B4-BE49-F238E27FC236}">
                <a16:creationId xmlns:a16="http://schemas.microsoft.com/office/drawing/2014/main" id="{17AA014B-79A8-4BEC-893F-423182880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679585"/>
          </a:xfrm>
          <a:prstGeom prst="rect">
            <a:avLst/>
          </a:prstGeom>
          <a:gradFill>
            <a:gsLst>
              <a:gs pos="20000">
                <a:schemeClr val="accent1">
                  <a:alpha val="9000"/>
                </a:schemeClr>
              </a:gs>
              <a:gs pos="100000">
                <a:srgbClr val="000000">
                  <a:alpha val="67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itle 40">
            <a:extLst>
              <a:ext uri="{FF2B5EF4-FFF2-40B4-BE49-F238E27FC236}">
                <a16:creationId xmlns:a16="http://schemas.microsoft.com/office/drawing/2014/main" id="{0622F47C-D986-4C50-BD14-2C1E537C27FB}"/>
              </a:ext>
            </a:extLst>
          </p:cNvPr>
          <p:cNvSpPr>
            <a:spLocks noGrp="1"/>
          </p:cNvSpPr>
          <p:nvPr>
            <p:ph type="title"/>
          </p:nvPr>
        </p:nvSpPr>
        <p:spPr>
          <a:xfrm>
            <a:off x="1371598" y="533514"/>
            <a:ext cx="9617105" cy="1999602"/>
          </a:xfrm>
        </p:spPr>
        <p:txBody>
          <a:bodyPr vert="horz" lIns="91440" tIns="45720" rIns="91440" bIns="45720" rtlCol="0" anchor="b">
            <a:normAutofit/>
          </a:bodyPr>
          <a:lstStyle/>
          <a:p>
            <a:pPr algn="l">
              <a:lnSpc>
                <a:spcPct val="90000"/>
              </a:lnSpc>
            </a:pPr>
            <a:r>
              <a:rPr lang="en-US" sz="5400" kern="1200" dirty="0">
                <a:solidFill>
                  <a:srgbClr val="FFFFFF"/>
                </a:solidFill>
                <a:latin typeface="+mj-lt"/>
                <a:ea typeface="+mj-ea"/>
                <a:cs typeface="+mj-cs"/>
              </a:rPr>
              <a:t>Four Poets and Four Wars</a:t>
            </a:r>
          </a:p>
        </p:txBody>
      </p:sp>
      <p:pic>
        <p:nvPicPr>
          <p:cNvPr id="27" name="Picture Placeholder 31" descr="A person in a uniform&#10;&#10;Description automatically generated with low confidence">
            <a:extLst>
              <a:ext uri="{FF2B5EF4-FFF2-40B4-BE49-F238E27FC236}">
                <a16:creationId xmlns:a16="http://schemas.microsoft.com/office/drawing/2014/main" id="{AE1F6FE0-301A-731C-EAED-854BB6529713}"/>
              </a:ext>
            </a:extLst>
          </p:cNvPr>
          <p:cNvPicPr>
            <a:picLocks noChangeAspect="1"/>
          </p:cNvPicPr>
          <p:nvPr/>
        </p:nvPicPr>
        <p:blipFill rotWithShape="1">
          <a:blip r:embed="rId3"/>
          <a:srcRect t="4000" r="-6" b="24245"/>
          <a:stretch/>
        </p:blipFill>
        <p:spPr>
          <a:xfrm>
            <a:off x="4028152" y="3747876"/>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32" name="Picture Placeholder 24" descr="A person with his mouth open&#10;&#10;Description automatically generated with medium confidence">
            <a:extLst>
              <a:ext uri="{FF2B5EF4-FFF2-40B4-BE49-F238E27FC236}">
                <a16:creationId xmlns:a16="http://schemas.microsoft.com/office/drawing/2014/main" id="{7D618FA3-900D-EDFA-888A-2B544D4FB8D9}"/>
              </a:ext>
            </a:extLst>
          </p:cNvPr>
          <p:cNvPicPr>
            <a:picLocks noChangeAspect="1"/>
          </p:cNvPicPr>
          <p:nvPr/>
        </p:nvPicPr>
        <p:blipFill rotWithShape="1">
          <a:blip r:embed="rId4"/>
          <a:srcRect t="5000" r="-4" b="28247"/>
          <a:stretch/>
        </p:blipFill>
        <p:spPr>
          <a:xfrm>
            <a:off x="6696284" y="3788516"/>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33" name="Picture Placeholder 9">
            <a:extLst>
              <a:ext uri="{FF2B5EF4-FFF2-40B4-BE49-F238E27FC236}">
                <a16:creationId xmlns:a16="http://schemas.microsoft.com/office/drawing/2014/main" id="{4263641F-5D09-5CB4-B240-EF46CE001192}"/>
              </a:ext>
            </a:extLst>
          </p:cNvPr>
          <p:cNvPicPr>
            <a:picLocks noChangeAspect="1"/>
          </p:cNvPicPr>
          <p:nvPr/>
        </p:nvPicPr>
        <p:blipFill rotWithShape="1">
          <a:blip r:embed="rId5"/>
          <a:srcRect l="18126" r="16370" b="-6"/>
          <a:stretch/>
        </p:blipFill>
        <p:spPr>
          <a:xfrm>
            <a:off x="1413584" y="3658184"/>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31" name="Picture Placeholder 9" descr="A person reading a book&#10;&#10;Description automatically generated">
            <a:extLst>
              <a:ext uri="{FF2B5EF4-FFF2-40B4-BE49-F238E27FC236}">
                <a16:creationId xmlns:a16="http://schemas.microsoft.com/office/drawing/2014/main" id="{CA379552-C736-C473-E028-792DE7A998CE}"/>
              </a:ext>
            </a:extLst>
          </p:cNvPr>
          <p:cNvPicPr>
            <a:picLocks noChangeAspect="1"/>
          </p:cNvPicPr>
          <p:nvPr/>
        </p:nvPicPr>
        <p:blipFill rotWithShape="1">
          <a:blip r:embed="rId6"/>
          <a:srcRect r="3" b="3"/>
          <a:stretch/>
        </p:blipFill>
        <p:spPr>
          <a:xfrm>
            <a:off x="9351728" y="3747876"/>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sp>
        <p:nvSpPr>
          <p:cNvPr id="6" name="TextBox 5">
            <a:extLst>
              <a:ext uri="{FF2B5EF4-FFF2-40B4-BE49-F238E27FC236}">
                <a16:creationId xmlns:a16="http://schemas.microsoft.com/office/drawing/2014/main" id="{FF9DC464-AF3B-5C6D-51B8-3335F2389C8C}"/>
              </a:ext>
            </a:extLst>
          </p:cNvPr>
          <p:cNvSpPr txBox="1"/>
          <p:nvPr/>
        </p:nvSpPr>
        <p:spPr>
          <a:xfrm>
            <a:off x="4028152" y="6071448"/>
            <a:ext cx="2282931" cy="400110"/>
          </a:xfrm>
          <a:prstGeom prst="rect">
            <a:avLst/>
          </a:prstGeom>
          <a:noFill/>
        </p:spPr>
        <p:txBody>
          <a:bodyPr wrap="square" rtlCol="0">
            <a:spAutoFit/>
          </a:bodyPr>
          <a:lstStyle/>
          <a:p>
            <a:pPr algn="ctr"/>
            <a:r>
              <a:rPr lang="en-US" sz="2000" b="1" dirty="0"/>
              <a:t>Wilfred Owen</a:t>
            </a:r>
            <a:endParaRPr lang="en-US" sz="2000" i="1" dirty="0"/>
          </a:p>
        </p:txBody>
      </p:sp>
      <p:sp>
        <p:nvSpPr>
          <p:cNvPr id="7" name="TextBox 6">
            <a:extLst>
              <a:ext uri="{FF2B5EF4-FFF2-40B4-BE49-F238E27FC236}">
                <a16:creationId xmlns:a16="http://schemas.microsoft.com/office/drawing/2014/main" id="{8B619347-9AAA-A30B-1F85-7DCAFF378A0A}"/>
              </a:ext>
            </a:extLst>
          </p:cNvPr>
          <p:cNvSpPr txBox="1"/>
          <p:nvPr/>
        </p:nvSpPr>
        <p:spPr>
          <a:xfrm>
            <a:off x="9351728" y="6132116"/>
            <a:ext cx="2255493" cy="400110"/>
          </a:xfrm>
          <a:prstGeom prst="rect">
            <a:avLst/>
          </a:prstGeom>
          <a:noFill/>
        </p:spPr>
        <p:txBody>
          <a:bodyPr wrap="square" rtlCol="0">
            <a:spAutoFit/>
          </a:bodyPr>
          <a:lstStyle/>
          <a:p>
            <a:pPr algn="ctr"/>
            <a:r>
              <a:rPr lang="en-US" sz="2000" b="1" dirty="0"/>
              <a:t>Anthony Hecht</a:t>
            </a:r>
            <a:endParaRPr lang="en-US" sz="2000" i="1" dirty="0"/>
          </a:p>
        </p:txBody>
      </p:sp>
      <p:sp>
        <p:nvSpPr>
          <p:cNvPr id="8" name="Text Placeholder 13">
            <a:extLst>
              <a:ext uri="{FF2B5EF4-FFF2-40B4-BE49-F238E27FC236}">
                <a16:creationId xmlns:a16="http://schemas.microsoft.com/office/drawing/2014/main" id="{25058E70-35C5-06BA-3A7C-A35F16243A62}"/>
              </a:ext>
            </a:extLst>
          </p:cNvPr>
          <p:cNvSpPr txBox="1">
            <a:spLocks/>
          </p:cNvSpPr>
          <p:nvPr/>
        </p:nvSpPr>
        <p:spPr>
          <a:xfrm>
            <a:off x="6723723" y="6132116"/>
            <a:ext cx="2255493" cy="597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tx1"/>
                </a:solidFill>
              </a:rPr>
              <a:t>Leonard Cohen</a:t>
            </a:r>
            <a:endParaRPr lang="en-US" sz="2000" b="0" i="1" dirty="0">
              <a:solidFill>
                <a:schemeClr val="tx1"/>
              </a:solidFill>
            </a:endParaRPr>
          </a:p>
        </p:txBody>
      </p:sp>
      <p:sp>
        <p:nvSpPr>
          <p:cNvPr id="9" name="Text Placeholder 13">
            <a:extLst>
              <a:ext uri="{FF2B5EF4-FFF2-40B4-BE49-F238E27FC236}">
                <a16:creationId xmlns:a16="http://schemas.microsoft.com/office/drawing/2014/main" id="{D9E99E27-50D2-368A-998A-0B07E34B0F6B}"/>
              </a:ext>
            </a:extLst>
          </p:cNvPr>
          <p:cNvSpPr txBox="1">
            <a:spLocks/>
          </p:cNvSpPr>
          <p:nvPr/>
        </p:nvSpPr>
        <p:spPr>
          <a:xfrm>
            <a:off x="1420494" y="6132116"/>
            <a:ext cx="2255493" cy="597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tx1"/>
                </a:solidFill>
              </a:rPr>
              <a:t>Yehuda Amichai</a:t>
            </a:r>
            <a:endParaRPr lang="en-US" sz="2000" b="0" i="1" dirty="0">
              <a:solidFill>
                <a:schemeClr val="tx1"/>
              </a:solidFill>
            </a:endParaRPr>
          </a:p>
        </p:txBody>
      </p:sp>
    </p:spTree>
    <p:extLst>
      <p:ext uri="{BB962C8B-B14F-4D97-AF65-F5344CB8AC3E}">
        <p14:creationId xmlns:p14="http://schemas.microsoft.com/office/powerpoint/2010/main" val="104518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A386613E-9028-9002-5B0F-18E87AF510F1}"/>
              </a:ext>
            </a:extLst>
          </p:cNvPr>
          <p:cNvPicPr>
            <a:picLocks noGrp="1" noChangeAspect="1"/>
          </p:cNvPicPr>
          <p:nvPr>
            <p:ph type="pic" sz="quarter" idx="13"/>
          </p:nvPr>
        </p:nvPicPr>
        <p:blipFill>
          <a:blip r:embed="rId3"/>
          <a:srcRect l="5697" r="5697"/>
          <a:stretch/>
        </p:blipFill>
        <p:spPr>
          <a:xfrm>
            <a:off x="3523488" y="10"/>
            <a:ext cx="8668512" cy="6857990"/>
          </a:xfrm>
          <a:prstGeom prst="rect">
            <a:avLst/>
          </a:prstGeom>
        </p:spPr>
      </p:pic>
      <p:sp>
        <p:nvSpPr>
          <p:cNvPr id="50" name="Rectangle 4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3200" dirty="0">
                <a:solidFill>
                  <a:schemeClr val="tx1"/>
                </a:solidFill>
              </a:rPr>
              <a:t>Yehuda Amichai</a:t>
            </a:r>
          </a:p>
        </p:txBody>
      </p:sp>
      <p:sp>
        <p:nvSpPr>
          <p:cNvPr id="52" name="Rectangle 5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371094" y="2718054"/>
            <a:ext cx="3764488" cy="3456640"/>
          </a:xfrm>
        </p:spPr>
        <p:txBody>
          <a:bodyPr vert="horz" lIns="91440" tIns="45720" rIns="91440" bIns="45720" rtlCol="0" anchor="t">
            <a:normAutofit fontScale="92500" lnSpcReduction="20000"/>
          </a:bodyPr>
          <a:lstStyle/>
          <a:p>
            <a:pPr marL="342900" marR="0" lvl="0" indent="-228600">
              <a:buFont typeface="Arial" panose="020B0604020202020204" pitchFamily="34" charset="0"/>
              <a:buChar char="•"/>
            </a:pPr>
            <a:r>
              <a:rPr lang="en-US" sz="2400" dirty="0">
                <a:effectLst/>
              </a:rPr>
              <a:t>1924 – 2000</a:t>
            </a:r>
          </a:p>
          <a:p>
            <a:pPr marL="114300" marR="0" lvl="0"/>
            <a:endParaRPr lang="en-US" sz="2400" dirty="0">
              <a:effectLst/>
            </a:endParaRPr>
          </a:p>
          <a:p>
            <a:pPr marL="342900" marR="0" lvl="0" indent="-228600">
              <a:buFont typeface="Arial" panose="020B0604020202020204" pitchFamily="34" charset="0"/>
              <a:buChar char="•"/>
            </a:pPr>
            <a:r>
              <a:rPr lang="en-US" sz="2400" dirty="0">
                <a:effectLst/>
              </a:rPr>
              <a:t>Born in Würzburg, Germany (fled at the age of 12 to Mandatory Palestine)</a:t>
            </a:r>
          </a:p>
          <a:p>
            <a:pPr marL="114300" marR="0" lvl="0"/>
            <a:endParaRPr lang="en-US" sz="2400" dirty="0">
              <a:effectLst/>
            </a:endParaRPr>
          </a:p>
          <a:p>
            <a:pPr marL="342900" marR="0" lvl="0" indent="-228600">
              <a:buFont typeface="Arial" panose="020B0604020202020204" pitchFamily="34" charset="0"/>
              <a:buChar char="•"/>
            </a:pPr>
            <a:r>
              <a:rPr lang="en-US" sz="2400" dirty="0"/>
              <a:t>Member of the “Palmah Generation”</a:t>
            </a:r>
          </a:p>
          <a:p>
            <a:pPr marL="114300" marR="0" lvl="0"/>
            <a:endParaRPr lang="en-US" sz="2400" dirty="0"/>
          </a:p>
          <a:p>
            <a:pPr marL="342900" indent="-228600">
              <a:buFont typeface="Arial" panose="020B0604020202020204" pitchFamily="34" charset="0"/>
              <a:buChar char="•"/>
            </a:pPr>
            <a:r>
              <a:rPr lang="en-US" sz="2400" dirty="0"/>
              <a:t>“I Want to Confuse The Bible”</a:t>
            </a:r>
          </a:p>
          <a:p>
            <a:pPr marL="342900" marR="0" lvl="0" indent="-228600">
              <a:buFont typeface="Arial" panose="020B0604020202020204" pitchFamily="34" charset="0"/>
              <a:buChar char="•"/>
            </a:pPr>
            <a:endParaRPr lang="en-US" sz="1700" dirty="0">
              <a:effectLst/>
            </a:endParaRPr>
          </a:p>
        </p:txBody>
      </p:sp>
    </p:spTree>
    <p:extLst>
      <p:ext uri="{BB962C8B-B14F-4D97-AF65-F5344CB8AC3E}">
        <p14:creationId xmlns:p14="http://schemas.microsoft.com/office/powerpoint/2010/main" val="2936718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marR="0" lvl="0" algn="r">
              <a:spcAft>
                <a:spcPts val="0"/>
              </a:spcAft>
            </a:pPr>
            <a:r>
              <a:rPr lang="en-US" sz="4000" dirty="0">
                <a:solidFill>
                  <a:srgbClr val="FFFFFF"/>
                </a:solidFill>
                <a:effectLst/>
              </a:rPr>
              <a:t>“</a:t>
            </a:r>
            <a:r>
              <a:rPr lang="en-US" sz="4000" dirty="0">
                <a:solidFill>
                  <a:srgbClr val="FFFFFF"/>
                </a:solidFill>
              </a:rPr>
              <a:t>The Real Hero of The Sacrifice of Isaac</a:t>
            </a:r>
            <a:r>
              <a:rPr lang="en-US" sz="4000" dirty="0">
                <a:solidFill>
                  <a:srgbClr val="FFFFFF"/>
                </a:solidFill>
                <a:effectLst/>
              </a:rPr>
              <a:t>” (1983)</a:t>
            </a:r>
          </a:p>
        </p:txBody>
      </p:sp>
      <p:sp>
        <p:nvSpPr>
          <p:cNvPr id="3" name="Content Placeholder 2">
            <a:extLst>
              <a:ext uri="{FF2B5EF4-FFF2-40B4-BE49-F238E27FC236}">
                <a16:creationId xmlns:a16="http://schemas.microsoft.com/office/drawing/2014/main" id="{B8A2B952-F37D-F81D-56F0-20689EB6EA4B}"/>
              </a:ext>
            </a:extLst>
          </p:cNvPr>
          <p:cNvSpPr>
            <a:spLocks noGrp="1"/>
          </p:cNvSpPr>
          <p:nvPr>
            <p:ph idx="1"/>
          </p:nvPr>
        </p:nvSpPr>
        <p:spPr>
          <a:xfrm>
            <a:off x="5622230" y="1578000"/>
            <a:ext cx="5610113" cy="3719818"/>
          </a:xfrm>
        </p:spPr>
        <p:txBody>
          <a:bodyPr>
            <a:normAutofit fontScale="92500" lnSpcReduction="20000"/>
          </a:bodyPr>
          <a:lstStyle/>
          <a:p>
            <a:r>
              <a:rPr lang="en-US" sz="2400" i="1" dirty="0"/>
              <a:t>The real hero of the sacrifice was the ram</a:t>
            </a:r>
            <a:br>
              <a:rPr lang="en-US" sz="2400" i="1" dirty="0"/>
            </a:br>
            <a:r>
              <a:rPr lang="en-US" sz="2400" i="1" dirty="0"/>
              <a:t>Who had no idea about the conspiracy of the others.</a:t>
            </a:r>
            <a:br>
              <a:rPr lang="en-US" sz="2400" i="1" dirty="0"/>
            </a:br>
            <a:r>
              <a:rPr lang="en-US" sz="2400" i="1" dirty="0"/>
              <a:t>He apparently volunteered to die in place of Isaac.</a:t>
            </a:r>
            <a:br>
              <a:rPr lang="en-US" sz="2400" i="1" dirty="0"/>
            </a:br>
            <a:r>
              <a:rPr lang="en-US" sz="2400" i="1" dirty="0"/>
              <a:t>I want to sing a memorial song about the ram […]</a:t>
            </a:r>
            <a:br>
              <a:rPr lang="en-US" sz="2400" i="1" dirty="0"/>
            </a:br>
            <a:br>
              <a:rPr lang="en-US" sz="2400" i="1" dirty="0"/>
            </a:br>
            <a:br>
              <a:rPr lang="en-US" sz="2400" i="1" dirty="0"/>
            </a:br>
            <a:r>
              <a:rPr lang="en-US" sz="2400" i="1" dirty="0"/>
              <a:t>The angel went home</a:t>
            </a:r>
            <a:br>
              <a:rPr lang="en-US" sz="2400" i="1" dirty="0"/>
            </a:br>
            <a:r>
              <a:rPr lang="en-US" sz="2400" i="1" dirty="0"/>
              <a:t>Isaac went home</a:t>
            </a:r>
            <a:br>
              <a:rPr lang="en-US" sz="2400" i="1" dirty="0"/>
            </a:br>
            <a:r>
              <a:rPr lang="en-US" sz="2400" i="1" dirty="0"/>
              <a:t>And Abraham and God left much earlier.</a:t>
            </a:r>
            <a:br>
              <a:rPr lang="en-US" sz="2400" i="1" dirty="0"/>
            </a:br>
            <a:br>
              <a:rPr lang="en-US" sz="2400" i="1" dirty="0"/>
            </a:br>
            <a:r>
              <a:rPr lang="en-US" sz="2400" i="1" dirty="0"/>
              <a:t>But the real hero of the sacrifice </a:t>
            </a:r>
            <a:br>
              <a:rPr lang="en-US" sz="2400" i="1" dirty="0"/>
            </a:br>
            <a:r>
              <a:rPr lang="en-US" sz="2400" i="1" dirty="0"/>
              <a:t>is the ram.</a:t>
            </a:r>
          </a:p>
        </p:txBody>
      </p:sp>
    </p:spTree>
    <p:extLst>
      <p:ext uri="{BB962C8B-B14F-4D97-AF65-F5344CB8AC3E}">
        <p14:creationId xmlns:p14="http://schemas.microsoft.com/office/powerpoint/2010/main" val="220528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539D7-C215-09E4-8AA9-F0559C027C23}"/>
              </a:ext>
            </a:extLst>
          </p:cNvPr>
          <p:cNvSpPr>
            <a:spLocks noGrp="1"/>
          </p:cNvSpPr>
          <p:nvPr>
            <p:ph type="title"/>
          </p:nvPr>
        </p:nvSpPr>
        <p:spPr>
          <a:xfrm>
            <a:off x="5049982" y="329184"/>
            <a:ext cx="7138970" cy="1783080"/>
          </a:xfrm>
        </p:spPr>
        <p:txBody>
          <a:bodyPr vert="horz" lIns="91440" tIns="45720" rIns="91440" bIns="45720" rtlCol="0" anchor="b">
            <a:normAutofit fontScale="90000"/>
          </a:bodyPr>
          <a:lstStyle/>
          <a:p>
            <a:r>
              <a:rPr lang="en-US" sz="6000" dirty="0">
                <a:solidFill>
                  <a:schemeClr val="tx1"/>
                </a:solidFill>
              </a:rPr>
              <a:t>The Lebanon War (1982)</a:t>
            </a:r>
            <a:br>
              <a:rPr lang="en-US" sz="5400" dirty="0">
                <a:solidFill>
                  <a:schemeClr val="tx1"/>
                </a:solidFill>
              </a:rPr>
            </a:br>
            <a:r>
              <a:rPr lang="en-US" sz="3600" dirty="0">
                <a:solidFill>
                  <a:schemeClr val="tx1"/>
                </a:solidFill>
              </a:rPr>
              <a:t>“Apparent” volunteering</a:t>
            </a:r>
            <a:br>
              <a:rPr lang="en-US" sz="5400" dirty="0">
                <a:solidFill>
                  <a:schemeClr val="tx1"/>
                </a:solidFill>
              </a:rPr>
            </a:br>
            <a:endParaRPr lang="en-US" sz="2000" dirty="0">
              <a:solidFill>
                <a:schemeClr val="tx1"/>
              </a:solidFill>
            </a:endParaRPr>
          </a:p>
        </p:txBody>
      </p:sp>
      <p:pic>
        <p:nvPicPr>
          <p:cNvPr id="18" name="Picture 17">
            <a:extLst>
              <a:ext uri="{FF2B5EF4-FFF2-40B4-BE49-F238E27FC236}">
                <a16:creationId xmlns:a16="http://schemas.microsoft.com/office/drawing/2014/main" id="{5777B98B-FA69-FFA1-9A19-9ECD198243D9}"/>
              </a:ext>
            </a:extLst>
          </p:cNvPr>
          <p:cNvPicPr>
            <a:picLocks noChangeAspect="1"/>
          </p:cNvPicPr>
          <p:nvPr/>
        </p:nvPicPr>
        <p:blipFill>
          <a:blip r:embed="rId3"/>
          <a:srcRect l="24812" r="2481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4">
            <a:extLst>
              <a:ext uri="{FF2B5EF4-FFF2-40B4-BE49-F238E27FC236}">
                <a16:creationId xmlns:a16="http://schemas.microsoft.com/office/drawing/2014/main" id="{80086182-C3DA-A1EB-BF56-AF9BA45603CB}"/>
              </a:ext>
            </a:extLst>
          </p:cNvPr>
          <p:cNvSpPr>
            <a:spLocks noGrp="1"/>
          </p:cNvSpPr>
          <p:nvPr>
            <p:ph idx="1"/>
          </p:nvPr>
        </p:nvSpPr>
        <p:spPr>
          <a:xfrm>
            <a:off x="5297762" y="2706624"/>
            <a:ext cx="6251110" cy="3483864"/>
          </a:xfrm>
        </p:spPr>
        <p:txBody>
          <a:bodyPr vert="horz" lIns="91440" tIns="45720" rIns="91440" bIns="45720" rtlCol="0">
            <a:normAutofit/>
          </a:bodyPr>
          <a:lstStyle/>
          <a:p>
            <a:pPr indent="-228600">
              <a:buFont typeface="Arial" panose="020B0604020202020204" pitchFamily="34" charset="0"/>
              <a:buChar char="•"/>
            </a:pPr>
            <a:r>
              <a:rPr lang="en-US" sz="2200" dirty="0"/>
              <a:t>Unpopular war</a:t>
            </a:r>
          </a:p>
          <a:p>
            <a:endParaRPr lang="en-US" sz="2200" dirty="0"/>
          </a:p>
          <a:p>
            <a:pPr indent="-228600">
              <a:buFont typeface="Arial" panose="020B0604020202020204" pitchFamily="34" charset="0"/>
              <a:buChar char="•"/>
            </a:pPr>
            <a:r>
              <a:rPr lang="en-US" sz="2200" dirty="0"/>
              <a:t>Ram’s lack of agency =  Youths sent to war</a:t>
            </a:r>
          </a:p>
          <a:p>
            <a:pPr indent="-228600">
              <a:buFont typeface="Arial" panose="020B0604020202020204" pitchFamily="34" charset="0"/>
              <a:buChar char="•"/>
            </a:pPr>
            <a:endParaRPr lang="en-US" sz="2200" dirty="0"/>
          </a:p>
          <a:p>
            <a:pPr indent="-228600">
              <a:buFont typeface="Arial" panose="020B0604020202020204" pitchFamily="34" charset="0"/>
              <a:buChar char="•"/>
            </a:pPr>
            <a:r>
              <a:rPr lang="en-US" sz="2200" dirty="0"/>
              <a:t>Government conspiracy?</a:t>
            </a:r>
          </a:p>
          <a:p>
            <a:pPr indent="-228600">
              <a:buFont typeface="Arial" panose="020B0604020202020204" pitchFamily="34" charset="0"/>
              <a:buChar char="•"/>
            </a:pPr>
            <a:endParaRPr lang="en-US" sz="2200" dirty="0"/>
          </a:p>
          <a:p>
            <a:endParaRPr lang="en-US" sz="2200" dirty="0"/>
          </a:p>
          <a:p>
            <a:pPr indent="-228600">
              <a:buFont typeface="Arial" panose="020B0604020202020204" pitchFamily="34" charset="0"/>
              <a:buChar char="•"/>
            </a:pPr>
            <a:endParaRPr lang="en-US" sz="2200" dirty="0"/>
          </a:p>
        </p:txBody>
      </p:sp>
    </p:spTree>
    <p:extLst>
      <p:ext uri="{BB962C8B-B14F-4D97-AF65-F5344CB8AC3E}">
        <p14:creationId xmlns:p14="http://schemas.microsoft.com/office/powerpoint/2010/main" val="3341290952"/>
      </p:ext>
    </p:extLst>
  </p:cSld>
  <p:clrMapOvr>
    <a:masterClrMapping/>
  </p:clrMapOvr>
</p:sld>
</file>

<file path=ppt/theme/theme1.xml><?xml version="1.0" encoding="utf-8"?>
<a:theme xmlns:a="http://schemas.openxmlformats.org/drawingml/2006/main" name="Office Theme">
  <a:themeElements>
    <a:clrScheme name="Custom 25">
      <a:dk1>
        <a:srgbClr val="323F4F"/>
      </a:dk1>
      <a:lt1>
        <a:srgbClr val="E7E6E6"/>
      </a:lt1>
      <a:dk2>
        <a:srgbClr val="44546A"/>
      </a:dk2>
      <a:lt2>
        <a:srgbClr val="E7E6E6"/>
      </a:lt2>
      <a:accent1>
        <a:srgbClr val="44546A"/>
      </a:accent1>
      <a:accent2>
        <a:srgbClr val="E7E6E6"/>
      </a:accent2>
      <a:accent3>
        <a:srgbClr val="A5A5A5"/>
      </a:accent3>
      <a:accent4>
        <a:srgbClr val="FFC000"/>
      </a:accent4>
      <a:accent5>
        <a:srgbClr val="44546A"/>
      </a:accent5>
      <a:accent6>
        <a:srgbClr val="70AD47"/>
      </a:accent6>
      <a:hlink>
        <a:srgbClr val="44546A"/>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2.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4329</TotalTime>
  <Words>7088</Words>
  <Application>Microsoft Office PowerPoint</Application>
  <PresentationFormat>Widescreen</PresentationFormat>
  <Paragraphs>409</Paragraphs>
  <Slides>22</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Meiryo</vt:lpstr>
      <vt:lpstr>Arial</vt:lpstr>
      <vt:lpstr>Avenir Next LT Pro</vt:lpstr>
      <vt:lpstr>Calibri</vt:lpstr>
      <vt:lpstr>Calibri (body)</vt:lpstr>
      <vt:lpstr>Calibri Light</vt:lpstr>
      <vt:lpstr>FlossenbuergSerif</vt:lpstr>
      <vt:lpstr>franklin-gothic-urw-cond</vt:lpstr>
      <vt:lpstr>Google Sans</vt:lpstr>
      <vt:lpstr>PT Serif</vt:lpstr>
      <vt:lpstr>system-ui</vt:lpstr>
      <vt:lpstr>Times New Roman</vt:lpstr>
      <vt:lpstr>Zilla Slab</vt:lpstr>
      <vt:lpstr>Office Theme</vt:lpstr>
      <vt:lpstr>The Abraham  and Isaac Motif  in Modern War Poetry</vt:lpstr>
      <vt:lpstr> Genesis 22:1-19 “The Trial of Abraham” or “The Binding of Isaac” (Akedah)</vt:lpstr>
      <vt:lpstr>The Akedah in Modern Hebrew War Poetry (David C. Jacobson, Does David Still Play Before You?: Israeli Poetry and the Bible)</vt:lpstr>
      <vt:lpstr>Central Theme: Youth vs. Old</vt:lpstr>
      <vt:lpstr>PowerPoint Presentation</vt:lpstr>
      <vt:lpstr>Four Poets and Four Wars</vt:lpstr>
      <vt:lpstr>Yehuda Amichai</vt:lpstr>
      <vt:lpstr>“The Real Hero of The Sacrifice of Isaac” (1983)</vt:lpstr>
      <vt:lpstr>The Lebanon War (1982) “Apparent” volunteering </vt:lpstr>
      <vt:lpstr>Wilfred Owen</vt:lpstr>
      <vt:lpstr>“The Parable of the Old Man and  the Young” (1920)</vt:lpstr>
      <vt:lpstr>World War I: “doomed youth led blindly to the slaughter by cruel age” (WOHL, 106)</vt:lpstr>
      <vt:lpstr>Leonard Cohen</vt:lpstr>
      <vt:lpstr>PowerPoint Presentation</vt:lpstr>
      <vt:lpstr> “Story of  Isaac” (1969)</vt:lpstr>
      <vt:lpstr>Beyond Vietnam? Sacrifice and Corrupt Human Nature</vt:lpstr>
      <vt:lpstr>Anthony Hecht</vt:lpstr>
      <vt:lpstr>“Sacrifice” (2001)  </vt:lpstr>
      <vt:lpstr>“Sacrifice” (2001)  </vt:lpstr>
      <vt:lpstr>World War II God on Trial?</vt:lpstr>
      <vt:lpstr>Question: Religion? Nationality?</vt:lpstr>
      <vt:lpstr>Question: Diversifying Authors?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Abraham  and Isaac Motif  in Modern War Poetry</dc:title>
  <dc:creator>Jacob</dc:creator>
  <cp:lastModifiedBy>Jacob</cp:lastModifiedBy>
  <cp:revision>3</cp:revision>
  <dcterms:created xsi:type="dcterms:W3CDTF">2023-04-17T13:37:32Z</dcterms:created>
  <dcterms:modified xsi:type="dcterms:W3CDTF">2023-04-25T07:22:39Z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